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DM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4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1.jpe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1.jpeg" Type="http://schemas.openxmlformats.org/officeDocument/2006/relationships/image"/><Relationship Id="rId4" Target="../media/image25.jpeg" Type="http://schemas.openxmlformats.org/officeDocument/2006/relationships/image"/><Relationship Id="rId5" Target="../media/image4.png" Type="http://schemas.openxmlformats.org/officeDocument/2006/relationships/image"/><Relationship Id="rId6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F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87306"/>
            <a:ext cx="12985562" cy="8229600"/>
          </a:xfrm>
          <a:custGeom>
            <a:avLst/>
            <a:gdLst/>
            <a:ahLst/>
            <a:cxnLst/>
            <a:rect r="r" b="b" t="t" l="l"/>
            <a:pathLst>
              <a:path h="8229600" w="12985562">
                <a:moveTo>
                  <a:pt x="0" y="0"/>
                </a:moveTo>
                <a:lnTo>
                  <a:pt x="12985562" y="0"/>
                </a:lnTo>
                <a:lnTo>
                  <a:pt x="129855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21692" y="-157686"/>
            <a:ext cx="3086100" cy="10602372"/>
            <a:chOff x="0" y="0"/>
            <a:chExt cx="812800" cy="27923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92394"/>
            </a:xfrm>
            <a:custGeom>
              <a:avLst/>
              <a:gdLst/>
              <a:ahLst/>
              <a:cxnLst/>
              <a:rect r="r" b="b" t="t" l="l"/>
              <a:pathLst>
                <a:path h="279239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92394"/>
                  </a:lnTo>
                  <a:lnTo>
                    <a:pt x="0" y="279239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2849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93997" y="318980"/>
            <a:ext cx="1040529" cy="1040529"/>
          </a:xfrm>
          <a:custGeom>
            <a:avLst/>
            <a:gdLst/>
            <a:ahLst/>
            <a:cxnLst/>
            <a:rect r="r" b="b" t="t" l="l"/>
            <a:pathLst>
              <a:path h="1040529" w="1040529">
                <a:moveTo>
                  <a:pt x="0" y="0"/>
                </a:moveTo>
                <a:lnTo>
                  <a:pt x="1040528" y="0"/>
                </a:lnTo>
                <a:lnTo>
                  <a:pt x="1040528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1821" y="3871019"/>
            <a:ext cx="8832767" cy="5855143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7888261">
            <a:off x="13386259" y="7648762"/>
            <a:ext cx="4388831" cy="2682673"/>
          </a:xfrm>
          <a:custGeom>
            <a:avLst/>
            <a:gdLst/>
            <a:ahLst/>
            <a:cxnLst/>
            <a:rect r="r" b="b" t="t" l="l"/>
            <a:pathLst>
              <a:path h="2682673" w="4388831">
                <a:moveTo>
                  <a:pt x="0" y="0"/>
                </a:moveTo>
                <a:lnTo>
                  <a:pt x="4388831" y="0"/>
                </a:lnTo>
                <a:lnTo>
                  <a:pt x="4388831" y="2682673"/>
                </a:lnTo>
                <a:lnTo>
                  <a:pt x="0" y="2682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78881" y="145195"/>
            <a:ext cx="6171723" cy="1060206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1255155"/>
            <a:ext cx="10808872" cy="21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84"/>
              </a:lnSpc>
            </a:pPr>
            <a:r>
              <a:rPr lang="en-US" sz="119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FarmAz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82781"/>
            <a:ext cx="7638370" cy="74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6"/>
              </a:lnSpc>
              <a:spcBef>
                <a:spcPct val="0"/>
              </a:spcBef>
            </a:pPr>
            <a:r>
              <a:rPr lang="en-US" sz="2075" spc="4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Azərbaycanda ilk kənd təsərrüfatı analiz platforması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8064" y="5876866"/>
            <a:ext cx="4993396" cy="508418"/>
          </a:xfrm>
          <a:custGeom>
            <a:avLst/>
            <a:gdLst/>
            <a:ahLst/>
            <a:cxnLst/>
            <a:rect r="r" b="b" t="t" l="l"/>
            <a:pathLst>
              <a:path h="508418" w="4993396">
                <a:moveTo>
                  <a:pt x="0" y="0"/>
                </a:moveTo>
                <a:lnTo>
                  <a:pt x="4993396" y="0"/>
                </a:lnTo>
                <a:lnTo>
                  <a:pt x="4993396" y="508418"/>
                </a:lnTo>
                <a:lnTo>
                  <a:pt x="0" y="508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8752" y="5885308"/>
            <a:ext cx="2051547" cy="42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farmaz.info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F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1749" y="7651771"/>
            <a:ext cx="3952019" cy="4403364"/>
          </a:xfrm>
          <a:custGeom>
            <a:avLst/>
            <a:gdLst/>
            <a:ahLst/>
            <a:cxnLst/>
            <a:rect r="r" b="b" t="t" l="l"/>
            <a:pathLst>
              <a:path h="4403364" w="3952019">
                <a:moveTo>
                  <a:pt x="0" y="0"/>
                </a:moveTo>
                <a:lnTo>
                  <a:pt x="3952020" y="0"/>
                </a:lnTo>
                <a:lnTo>
                  <a:pt x="3952020" y="4403365"/>
                </a:lnTo>
                <a:lnTo>
                  <a:pt x="0" y="4403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08865">
            <a:off x="14422921" y="7056618"/>
            <a:ext cx="3952019" cy="4403364"/>
          </a:xfrm>
          <a:custGeom>
            <a:avLst/>
            <a:gdLst/>
            <a:ahLst/>
            <a:cxnLst/>
            <a:rect r="r" b="b" t="t" l="l"/>
            <a:pathLst>
              <a:path h="4403364" w="3952019">
                <a:moveTo>
                  <a:pt x="0" y="0"/>
                </a:moveTo>
                <a:lnTo>
                  <a:pt x="3952020" y="0"/>
                </a:lnTo>
                <a:lnTo>
                  <a:pt x="3952020" y="4403364"/>
                </a:lnTo>
                <a:lnTo>
                  <a:pt x="0" y="4403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45412" y="4753747"/>
            <a:ext cx="11997176" cy="5380420"/>
          </a:xfrm>
          <a:custGeom>
            <a:avLst/>
            <a:gdLst/>
            <a:ahLst/>
            <a:cxnLst/>
            <a:rect r="r" b="b" t="t" l="l"/>
            <a:pathLst>
              <a:path h="5380420" w="11997176">
                <a:moveTo>
                  <a:pt x="0" y="0"/>
                </a:moveTo>
                <a:lnTo>
                  <a:pt x="11997176" y="0"/>
                </a:lnTo>
                <a:lnTo>
                  <a:pt x="11997176" y="5380421"/>
                </a:lnTo>
                <a:lnTo>
                  <a:pt x="0" y="5380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991" r="0" b="-1299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02110" y="1114425"/>
            <a:ext cx="10083780" cy="346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0"/>
              </a:lnSpc>
            </a:pPr>
            <a:r>
              <a:rPr lang="en-US" b="true" sz="658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Gələcək Planlar:</a:t>
            </a:r>
          </a:p>
          <a:p>
            <a:pPr algn="ctr">
              <a:lnSpc>
                <a:spcPts val="4054"/>
              </a:lnSpc>
            </a:pPr>
            <a:r>
              <a:rPr lang="en-US" b="true" sz="378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Fermerlər üçün community</a:t>
            </a:r>
          </a:p>
          <a:p>
            <a:pPr algn="ctr">
              <a:lnSpc>
                <a:spcPts val="4054"/>
              </a:lnSpc>
            </a:pPr>
            <a:r>
              <a:rPr lang="en-US" b="true" sz="378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AI chatbot</a:t>
            </a:r>
          </a:p>
          <a:p>
            <a:pPr algn="ctr">
              <a:lnSpc>
                <a:spcPts val="4054"/>
              </a:lnSpc>
            </a:pPr>
            <a:r>
              <a:rPr lang="en-US" b="true" sz="378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Dəqiq analiz üçün fermerdən daha ətraflı input(simple/advanced)</a:t>
            </a:r>
          </a:p>
          <a:p>
            <a:pPr algn="ctr">
              <a:lnSpc>
                <a:spcPts val="4054"/>
              </a:lnSpc>
            </a:pPr>
            <a:r>
              <a:rPr lang="en-US" b="true" sz="378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Öz LLM modelimiz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F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3155" y="4409682"/>
            <a:ext cx="5703198" cy="580689"/>
          </a:xfrm>
          <a:custGeom>
            <a:avLst/>
            <a:gdLst/>
            <a:ahLst/>
            <a:cxnLst/>
            <a:rect r="r" b="b" t="t" l="l"/>
            <a:pathLst>
              <a:path h="580689" w="5703198">
                <a:moveTo>
                  <a:pt x="0" y="0"/>
                </a:moveTo>
                <a:lnTo>
                  <a:pt x="5703198" y="0"/>
                </a:lnTo>
                <a:lnTo>
                  <a:pt x="5703198" y="580689"/>
                </a:lnTo>
                <a:lnTo>
                  <a:pt x="0" y="580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997" y="318980"/>
            <a:ext cx="1040529" cy="1040529"/>
          </a:xfrm>
          <a:custGeom>
            <a:avLst/>
            <a:gdLst/>
            <a:ahLst/>
            <a:cxnLst/>
            <a:rect r="r" b="b" t="t" l="l"/>
            <a:pathLst>
              <a:path h="1040529" w="1040529">
                <a:moveTo>
                  <a:pt x="0" y="0"/>
                </a:moveTo>
                <a:lnTo>
                  <a:pt x="1040528" y="0"/>
                </a:lnTo>
                <a:lnTo>
                  <a:pt x="1040528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2919" y="-734349"/>
            <a:ext cx="10332317" cy="684917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30381" y="1277552"/>
            <a:ext cx="2190781" cy="376342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7888261">
            <a:off x="-1386890" y="7549830"/>
            <a:ext cx="4388831" cy="2682673"/>
          </a:xfrm>
          <a:custGeom>
            <a:avLst/>
            <a:gdLst/>
            <a:ahLst/>
            <a:cxnLst/>
            <a:rect r="r" b="b" t="t" l="l"/>
            <a:pathLst>
              <a:path h="2682673" w="4388831">
                <a:moveTo>
                  <a:pt x="0" y="0"/>
                </a:moveTo>
                <a:lnTo>
                  <a:pt x="4388831" y="0"/>
                </a:lnTo>
                <a:lnTo>
                  <a:pt x="4388831" y="2682673"/>
                </a:lnTo>
                <a:lnTo>
                  <a:pt x="0" y="2682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3523" y="9202445"/>
            <a:ext cx="544411" cy="410783"/>
          </a:xfrm>
          <a:custGeom>
            <a:avLst/>
            <a:gdLst/>
            <a:ahLst/>
            <a:cxnLst/>
            <a:rect r="r" b="b" t="t" l="l"/>
            <a:pathLst>
              <a:path h="410783" w="544411">
                <a:moveTo>
                  <a:pt x="0" y="0"/>
                </a:moveTo>
                <a:lnTo>
                  <a:pt x="544411" y="0"/>
                </a:lnTo>
                <a:lnTo>
                  <a:pt x="544411" y="410783"/>
                </a:lnTo>
                <a:lnTo>
                  <a:pt x="0" y="410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9191" y="1939208"/>
            <a:ext cx="8040982" cy="221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5"/>
              </a:lnSpc>
            </a:pPr>
            <a:r>
              <a:rPr lang="en-US" sz="807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Diqqətiniz üçün təşəkkürlər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4261" y="4454259"/>
            <a:ext cx="2051547" cy="42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farmaz.info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86715" y="5843741"/>
            <a:ext cx="6768366" cy="60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6"/>
              </a:lnSpc>
            </a:pPr>
            <a:r>
              <a:rPr lang="en-US" sz="433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Functional Prototype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87414" y="6500418"/>
            <a:ext cx="6768366" cy="60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6"/>
              </a:lnSpc>
            </a:pPr>
            <a:r>
              <a:rPr lang="en-US" sz="433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Articulate Clear Benefit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6715" y="7157094"/>
            <a:ext cx="6768366" cy="60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6"/>
              </a:lnSpc>
            </a:pPr>
            <a:r>
              <a:rPr lang="en-US" sz="433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Opendata portal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86016" y="7813771"/>
            <a:ext cx="6768366" cy="60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6"/>
              </a:lnSpc>
            </a:pPr>
            <a:r>
              <a:rPr lang="en-US" sz="433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Github Push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85317" y="8470447"/>
            <a:ext cx="6768366" cy="60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6"/>
              </a:lnSpc>
            </a:pPr>
            <a:r>
              <a:rPr lang="en-US" sz="433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Deploymen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4618" y="9127123"/>
            <a:ext cx="7931111" cy="60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6"/>
              </a:lnSpc>
            </a:pPr>
            <a:r>
              <a:rPr lang="en-US" sz="433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Leverage Sponsor Platforms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343523" y="8545769"/>
            <a:ext cx="544411" cy="410783"/>
          </a:xfrm>
          <a:custGeom>
            <a:avLst/>
            <a:gdLst/>
            <a:ahLst/>
            <a:cxnLst/>
            <a:rect r="r" b="b" t="t" l="l"/>
            <a:pathLst>
              <a:path h="410783" w="544411">
                <a:moveTo>
                  <a:pt x="0" y="0"/>
                </a:moveTo>
                <a:lnTo>
                  <a:pt x="544411" y="0"/>
                </a:lnTo>
                <a:lnTo>
                  <a:pt x="544411" y="410783"/>
                </a:lnTo>
                <a:lnTo>
                  <a:pt x="0" y="410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43523" y="7887336"/>
            <a:ext cx="544411" cy="410783"/>
          </a:xfrm>
          <a:custGeom>
            <a:avLst/>
            <a:gdLst/>
            <a:ahLst/>
            <a:cxnLst/>
            <a:rect r="r" b="b" t="t" l="l"/>
            <a:pathLst>
              <a:path h="410783" w="544411">
                <a:moveTo>
                  <a:pt x="0" y="0"/>
                </a:moveTo>
                <a:lnTo>
                  <a:pt x="544411" y="0"/>
                </a:lnTo>
                <a:lnTo>
                  <a:pt x="544411" y="410783"/>
                </a:lnTo>
                <a:lnTo>
                  <a:pt x="0" y="410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43523" y="7228903"/>
            <a:ext cx="544411" cy="410783"/>
          </a:xfrm>
          <a:custGeom>
            <a:avLst/>
            <a:gdLst/>
            <a:ahLst/>
            <a:cxnLst/>
            <a:rect r="r" b="b" t="t" l="l"/>
            <a:pathLst>
              <a:path h="410783" w="544411">
                <a:moveTo>
                  <a:pt x="0" y="0"/>
                </a:moveTo>
                <a:lnTo>
                  <a:pt x="544411" y="0"/>
                </a:lnTo>
                <a:lnTo>
                  <a:pt x="544411" y="410783"/>
                </a:lnTo>
                <a:lnTo>
                  <a:pt x="0" y="410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43523" y="6570470"/>
            <a:ext cx="544411" cy="410783"/>
          </a:xfrm>
          <a:custGeom>
            <a:avLst/>
            <a:gdLst/>
            <a:ahLst/>
            <a:cxnLst/>
            <a:rect r="r" b="b" t="t" l="l"/>
            <a:pathLst>
              <a:path h="410783" w="544411">
                <a:moveTo>
                  <a:pt x="0" y="0"/>
                </a:moveTo>
                <a:lnTo>
                  <a:pt x="544411" y="0"/>
                </a:lnTo>
                <a:lnTo>
                  <a:pt x="544411" y="410783"/>
                </a:lnTo>
                <a:lnTo>
                  <a:pt x="0" y="410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43523" y="5912037"/>
            <a:ext cx="544411" cy="410783"/>
          </a:xfrm>
          <a:custGeom>
            <a:avLst/>
            <a:gdLst/>
            <a:ahLst/>
            <a:cxnLst/>
            <a:rect r="r" b="b" t="t" l="l"/>
            <a:pathLst>
              <a:path h="410783" w="544411">
                <a:moveTo>
                  <a:pt x="0" y="0"/>
                </a:moveTo>
                <a:lnTo>
                  <a:pt x="544411" y="0"/>
                </a:lnTo>
                <a:lnTo>
                  <a:pt x="544411" y="410783"/>
                </a:lnTo>
                <a:lnTo>
                  <a:pt x="0" y="410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F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0656"/>
            <a:ext cx="7993516" cy="6041317"/>
            <a:chOff x="0" y="0"/>
            <a:chExt cx="1238405" cy="9359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8405" cy="935958"/>
            </a:xfrm>
            <a:custGeom>
              <a:avLst/>
              <a:gdLst/>
              <a:ahLst/>
              <a:cxnLst/>
              <a:rect r="r" b="b" t="t" l="l"/>
              <a:pathLst>
                <a:path h="935958" w="1238405">
                  <a:moveTo>
                    <a:pt x="0" y="0"/>
                  </a:moveTo>
                  <a:lnTo>
                    <a:pt x="1238405" y="0"/>
                  </a:lnTo>
                  <a:lnTo>
                    <a:pt x="1238405" y="935958"/>
                  </a:lnTo>
                  <a:lnTo>
                    <a:pt x="0" y="935958"/>
                  </a:lnTo>
                  <a:close/>
                </a:path>
              </a:pathLst>
            </a:custGeom>
            <a:blipFill>
              <a:blip r:embed="rId2"/>
              <a:stretch>
                <a:fillRect l="-7815" t="-58054" r="-2005" b="-4099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993516" y="4381518"/>
            <a:ext cx="10458082" cy="4470455"/>
            <a:chOff x="0" y="0"/>
            <a:chExt cx="2754392" cy="11774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54392" cy="1177404"/>
            </a:xfrm>
            <a:custGeom>
              <a:avLst/>
              <a:gdLst/>
              <a:ahLst/>
              <a:cxnLst/>
              <a:rect r="r" b="b" t="t" l="l"/>
              <a:pathLst>
                <a:path h="1177404" w="2754392">
                  <a:moveTo>
                    <a:pt x="0" y="0"/>
                  </a:moveTo>
                  <a:lnTo>
                    <a:pt x="2754392" y="0"/>
                  </a:lnTo>
                  <a:lnTo>
                    <a:pt x="2754392" y="1177404"/>
                  </a:lnTo>
                  <a:lnTo>
                    <a:pt x="0" y="1177404"/>
                  </a:lnTo>
                  <a:close/>
                </a:path>
              </a:pathLst>
            </a:custGeom>
            <a:solidFill>
              <a:srgbClr val="0068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754392" cy="1234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358851" y="1710518"/>
            <a:ext cx="2984924" cy="3914654"/>
          </a:xfrm>
          <a:custGeom>
            <a:avLst/>
            <a:gdLst/>
            <a:ahLst/>
            <a:cxnLst/>
            <a:rect r="r" b="b" t="t" l="l"/>
            <a:pathLst>
              <a:path h="3914654" w="2984924">
                <a:moveTo>
                  <a:pt x="0" y="0"/>
                </a:moveTo>
                <a:lnTo>
                  <a:pt x="2984924" y="0"/>
                </a:lnTo>
                <a:lnTo>
                  <a:pt x="2984924" y="3914655"/>
                </a:lnTo>
                <a:lnTo>
                  <a:pt x="0" y="3914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582240">
            <a:off x="-641655" y="1746958"/>
            <a:ext cx="3340710" cy="2042009"/>
          </a:xfrm>
          <a:custGeom>
            <a:avLst/>
            <a:gdLst/>
            <a:ahLst/>
            <a:cxnLst/>
            <a:rect r="r" b="b" t="t" l="l"/>
            <a:pathLst>
              <a:path h="2042009" w="3340710">
                <a:moveTo>
                  <a:pt x="0" y="0"/>
                </a:moveTo>
                <a:lnTo>
                  <a:pt x="3340710" y="0"/>
                </a:lnTo>
                <a:lnTo>
                  <a:pt x="3340710" y="2042009"/>
                </a:lnTo>
                <a:lnTo>
                  <a:pt x="0" y="204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11497">
            <a:off x="5800456" y="7830968"/>
            <a:ext cx="3340710" cy="2042009"/>
          </a:xfrm>
          <a:custGeom>
            <a:avLst/>
            <a:gdLst/>
            <a:ahLst/>
            <a:cxnLst/>
            <a:rect r="r" b="b" t="t" l="l"/>
            <a:pathLst>
              <a:path h="2042009" w="3340710">
                <a:moveTo>
                  <a:pt x="0" y="0"/>
                </a:moveTo>
                <a:lnTo>
                  <a:pt x="3340710" y="0"/>
                </a:lnTo>
                <a:lnTo>
                  <a:pt x="3340710" y="2042009"/>
                </a:lnTo>
                <a:lnTo>
                  <a:pt x="0" y="204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3997" y="318980"/>
            <a:ext cx="1040529" cy="1040529"/>
          </a:xfrm>
          <a:custGeom>
            <a:avLst/>
            <a:gdLst/>
            <a:ahLst/>
            <a:cxnLst/>
            <a:rect r="r" b="b" t="t" l="l"/>
            <a:pathLst>
              <a:path h="1040529" w="1040529">
                <a:moveTo>
                  <a:pt x="0" y="0"/>
                </a:moveTo>
                <a:lnTo>
                  <a:pt x="1040528" y="0"/>
                </a:lnTo>
                <a:lnTo>
                  <a:pt x="1040528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07204" y="4637658"/>
            <a:ext cx="405750" cy="505842"/>
          </a:xfrm>
          <a:custGeom>
            <a:avLst/>
            <a:gdLst/>
            <a:ahLst/>
            <a:cxnLst/>
            <a:rect r="r" b="b" t="t" l="l"/>
            <a:pathLst>
              <a:path h="505842" w="405750">
                <a:moveTo>
                  <a:pt x="0" y="0"/>
                </a:moveTo>
                <a:lnTo>
                  <a:pt x="405750" y="0"/>
                </a:lnTo>
                <a:lnTo>
                  <a:pt x="405750" y="505842"/>
                </a:lnTo>
                <a:lnTo>
                  <a:pt x="0" y="505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07204" y="2801131"/>
            <a:ext cx="7089426" cy="115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Komandamız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222557" y="4637658"/>
            <a:ext cx="405750" cy="505842"/>
          </a:xfrm>
          <a:custGeom>
            <a:avLst/>
            <a:gdLst/>
            <a:ahLst/>
            <a:cxnLst/>
            <a:rect r="r" b="b" t="t" l="l"/>
            <a:pathLst>
              <a:path h="505842" w="405750">
                <a:moveTo>
                  <a:pt x="0" y="0"/>
                </a:moveTo>
                <a:lnTo>
                  <a:pt x="405750" y="0"/>
                </a:lnTo>
                <a:lnTo>
                  <a:pt x="405750" y="505842"/>
                </a:lnTo>
                <a:lnTo>
                  <a:pt x="0" y="505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07204" y="6616745"/>
            <a:ext cx="405750" cy="505842"/>
          </a:xfrm>
          <a:custGeom>
            <a:avLst/>
            <a:gdLst/>
            <a:ahLst/>
            <a:cxnLst/>
            <a:rect r="r" b="b" t="t" l="l"/>
            <a:pathLst>
              <a:path h="505842" w="405750">
                <a:moveTo>
                  <a:pt x="0" y="0"/>
                </a:moveTo>
                <a:lnTo>
                  <a:pt x="405750" y="0"/>
                </a:lnTo>
                <a:lnTo>
                  <a:pt x="405750" y="505843"/>
                </a:lnTo>
                <a:lnTo>
                  <a:pt x="0" y="505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22557" y="6616745"/>
            <a:ext cx="405750" cy="505842"/>
          </a:xfrm>
          <a:custGeom>
            <a:avLst/>
            <a:gdLst/>
            <a:ahLst/>
            <a:cxnLst/>
            <a:rect r="r" b="b" t="t" l="l"/>
            <a:pathLst>
              <a:path h="505842" w="405750">
                <a:moveTo>
                  <a:pt x="0" y="0"/>
                </a:moveTo>
                <a:lnTo>
                  <a:pt x="405750" y="0"/>
                </a:lnTo>
                <a:lnTo>
                  <a:pt x="405750" y="505843"/>
                </a:lnTo>
                <a:lnTo>
                  <a:pt x="0" y="505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61657" y="6542674"/>
            <a:ext cx="3735518" cy="99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Ayxan Kərimli</a:t>
            </a:r>
          </a:p>
          <a:p>
            <a:pPr algn="l">
              <a:lnSpc>
                <a:spcPts val="3002"/>
              </a:lnSpc>
            </a:pPr>
            <a:r>
              <a:rPr lang="en-US" sz="19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AzUAC - Full stack developer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43078" y="6561724"/>
            <a:ext cx="3923993" cy="94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Nihad Tağıyev</a:t>
            </a:r>
          </a:p>
          <a:p>
            <a:pPr algn="l">
              <a:lnSpc>
                <a:spcPts val="2888"/>
              </a:lnSpc>
            </a:pPr>
            <a:r>
              <a:rPr lang="en-US" sz="19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AzUAC - Full Stack Developer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43078" y="4523358"/>
            <a:ext cx="3923993" cy="94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Sadiq Aslanlı</a:t>
            </a:r>
          </a:p>
          <a:p>
            <a:pPr algn="l">
              <a:lnSpc>
                <a:spcPts val="2888"/>
              </a:lnSpc>
            </a:pPr>
            <a:r>
              <a:rPr lang="en-US" sz="19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UniAZ - Frontend Developer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27320" y="4523358"/>
            <a:ext cx="3923993" cy="94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Vüqar Qurbanlı</a:t>
            </a:r>
          </a:p>
          <a:p>
            <a:pPr algn="l">
              <a:lnSpc>
                <a:spcPts val="2888"/>
              </a:lnSpc>
            </a:pPr>
            <a:r>
              <a:rPr lang="en-US" sz="19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QSS analtics - Data Scientist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F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87428" y="-537869"/>
            <a:ext cx="1170471" cy="11362737"/>
            <a:chOff x="0" y="0"/>
            <a:chExt cx="308272" cy="2992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272" cy="2992655"/>
            </a:xfrm>
            <a:custGeom>
              <a:avLst/>
              <a:gdLst/>
              <a:ahLst/>
              <a:cxnLst/>
              <a:rect r="r" b="b" t="t" l="l"/>
              <a:pathLst>
                <a:path h="2992655" w="308272">
                  <a:moveTo>
                    <a:pt x="0" y="0"/>
                  </a:moveTo>
                  <a:lnTo>
                    <a:pt x="308272" y="0"/>
                  </a:lnTo>
                  <a:lnTo>
                    <a:pt x="308272" y="2992655"/>
                  </a:lnTo>
                  <a:lnTo>
                    <a:pt x="0" y="2992655"/>
                  </a:lnTo>
                  <a:close/>
                </a:path>
              </a:pathLst>
            </a:custGeom>
            <a:solidFill>
              <a:srgbClr val="AFC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08272" cy="3049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20315" y="3308952"/>
            <a:ext cx="6241590" cy="5011318"/>
            <a:chOff x="0" y="0"/>
            <a:chExt cx="7467600" cy="5995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10403" t="0" r="-1040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7888261">
            <a:off x="58735" y="1269620"/>
            <a:ext cx="4388831" cy="2682673"/>
          </a:xfrm>
          <a:custGeom>
            <a:avLst/>
            <a:gdLst/>
            <a:ahLst/>
            <a:cxnLst/>
            <a:rect r="r" b="b" t="t" l="l"/>
            <a:pathLst>
              <a:path h="2682673" w="4388831">
                <a:moveTo>
                  <a:pt x="0" y="0"/>
                </a:moveTo>
                <a:lnTo>
                  <a:pt x="4388830" y="0"/>
                </a:lnTo>
                <a:lnTo>
                  <a:pt x="4388830" y="2682673"/>
                </a:lnTo>
                <a:lnTo>
                  <a:pt x="0" y="2682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888261">
            <a:off x="13019966" y="8694564"/>
            <a:ext cx="4388831" cy="2682673"/>
          </a:xfrm>
          <a:custGeom>
            <a:avLst/>
            <a:gdLst/>
            <a:ahLst/>
            <a:cxnLst/>
            <a:rect r="r" b="b" t="t" l="l"/>
            <a:pathLst>
              <a:path h="2682673" w="4388831">
                <a:moveTo>
                  <a:pt x="0" y="0"/>
                </a:moveTo>
                <a:lnTo>
                  <a:pt x="4388830" y="0"/>
                </a:lnTo>
                <a:lnTo>
                  <a:pt x="4388830" y="2682673"/>
                </a:lnTo>
                <a:lnTo>
                  <a:pt x="0" y="2682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3997" y="318980"/>
            <a:ext cx="1040529" cy="1040529"/>
          </a:xfrm>
          <a:custGeom>
            <a:avLst/>
            <a:gdLst/>
            <a:ahLst/>
            <a:cxnLst/>
            <a:rect r="r" b="b" t="t" l="l"/>
            <a:pathLst>
              <a:path h="1040529" w="1040529">
                <a:moveTo>
                  <a:pt x="0" y="0"/>
                </a:moveTo>
                <a:lnTo>
                  <a:pt x="1040528" y="0"/>
                </a:lnTo>
                <a:lnTo>
                  <a:pt x="1040528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552480" y="2682951"/>
            <a:ext cx="9787247" cy="5637318"/>
            <a:chOff x="0" y="0"/>
            <a:chExt cx="2545621" cy="14662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45621" cy="1466242"/>
            </a:xfrm>
            <a:custGeom>
              <a:avLst/>
              <a:gdLst/>
              <a:ahLst/>
              <a:cxnLst/>
              <a:rect r="r" b="b" t="t" l="l"/>
              <a:pathLst>
                <a:path h="1466242" w="2545621">
                  <a:moveTo>
                    <a:pt x="12656" y="0"/>
                  </a:moveTo>
                  <a:lnTo>
                    <a:pt x="2532965" y="0"/>
                  </a:lnTo>
                  <a:cubicBezTo>
                    <a:pt x="2536321" y="0"/>
                    <a:pt x="2539541" y="1333"/>
                    <a:pt x="2541914" y="3707"/>
                  </a:cubicBezTo>
                  <a:cubicBezTo>
                    <a:pt x="2544288" y="6080"/>
                    <a:pt x="2545621" y="9300"/>
                    <a:pt x="2545621" y="12656"/>
                  </a:cubicBezTo>
                  <a:lnTo>
                    <a:pt x="2545621" y="1453586"/>
                  </a:lnTo>
                  <a:cubicBezTo>
                    <a:pt x="2545621" y="1456943"/>
                    <a:pt x="2544288" y="1460162"/>
                    <a:pt x="2541914" y="1462535"/>
                  </a:cubicBezTo>
                  <a:cubicBezTo>
                    <a:pt x="2539541" y="1464909"/>
                    <a:pt x="2536321" y="1466242"/>
                    <a:pt x="2532965" y="1466242"/>
                  </a:cubicBezTo>
                  <a:lnTo>
                    <a:pt x="12656" y="1466242"/>
                  </a:lnTo>
                  <a:cubicBezTo>
                    <a:pt x="9300" y="1466242"/>
                    <a:pt x="6080" y="1464909"/>
                    <a:pt x="3707" y="1462535"/>
                  </a:cubicBezTo>
                  <a:cubicBezTo>
                    <a:pt x="1333" y="1460162"/>
                    <a:pt x="0" y="1456943"/>
                    <a:pt x="0" y="1453586"/>
                  </a:cubicBezTo>
                  <a:lnTo>
                    <a:pt x="0" y="12656"/>
                  </a:lnTo>
                  <a:cubicBezTo>
                    <a:pt x="0" y="9300"/>
                    <a:pt x="1333" y="6080"/>
                    <a:pt x="3707" y="3707"/>
                  </a:cubicBezTo>
                  <a:cubicBezTo>
                    <a:pt x="6080" y="1333"/>
                    <a:pt x="9300" y="0"/>
                    <a:pt x="12656" y="0"/>
                  </a:cubicBezTo>
                  <a:close/>
                </a:path>
              </a:pathLst>
            </a:custGeom>
            <a:solidFill>
              <a:srgbClr val="00683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545621" cy="1523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692254" y="5294169"/>
            <a:ext cx="9507699" cy="207441"/>
          </a:xfrm>
          <a:custGeom>
            <a:avLst/>
            <a:gdLst/>
            <a:ahLst/>
            <a:cxnLst/>
            <a:rect r="r" b="b" t="t" l="l"/>
            <a:pathLst>
              <a:path h="207441" w="9507699">
                <a:moveTo>
                  <a:pt x="0" y="0"/>
                </a:moveTo>
                <a:lnTo>
                  <a:pt x="9507699" y="0"/>
                </a:lnTo>
                <a:lnTo>
                  <a:pt x="9507699" y="207441"/>
                </a:lnTo>
                <a:lnTo>
                  <a:pt x="0" y="207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004053" y="309455"/>
            <a:ext cx="10279894" cy="115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FarmAz Haqqında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83133" y="3146273"/>
            <a:ext cx="4398864" cy="148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34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Məqsə</a:t>
            </a:r>
            <a:r>
              <a:rPr lang="en-US" b="true" sz="34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 </a:t>
            </a: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Fermer</a:t>
            </a:r>
            <a:r>
              <a:rPr lang="en-US" sz="24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lərə praktik və gəlir yönümlü tövsiyələr vermək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8501482" y="5334049"/>
            <a:ext cx="5709312" cy="127681"/>
          </a:xfrm>
          <a:custGeom>
            <a:avLst/>
            <a:gdLst/>
            <a:ahLst/>
            <a:cxnLst/>
            <a:rect r="r" b="b" t="t" l="l"/>
            <a:pathLst>
              <a:path h="127681" w="5709312">
                <a:moveTo>
                  <a:pt x="0" y="0"/>
                </a:moveTo>
                <a:lnTo>
                  <a:pt x="5709312" y="0"/>
                </a:lnTo>
                <a:lnTo>
                  <a:pt x="5709312" y="127681"/>
                </a:lnTo>
                <a:lnTo>
                  <a:pt x="0" y="1276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850" r="-12596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743828" y="3146273"/>
            <a:ext cx="4398864" cy="191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34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Fermer Təcrübəsi</a:t>
            </a: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Rəqəm</a:t>
            </a:r>
            <a:r>
              <a:rPr lang="en-US" sz="24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lərin mənasını və gəlir üçün qərarları izah edirik.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83133" y="5540362"/>
            <a:ext cx="4509164" cy="240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8"/>
              </a:lnSpc>
              <a:spcBef>
                <a:spcPct val="0"/>
              </a:spcBef>
            </a:pPr>
            <a:r>
              <a:rPr lang="en-US" b="true" sz="35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Analitik Dəstək</a:t>
            </a:r>
          </a:p>
          <a:p>
            <a:pPr algn="ctr">
              <a:lnSpc>
                <a:spcPts val="3537"/>
              </a:lnSpc>
              <a:spcBef>
                <a:spcPct val="0"/>
              </a:spcBef>
            </a:pPr>
            <a:r>
              <a:rPr lang="en-US" sz="25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Keçmiş məlumatlara əsas</a:t>
            </a:r>
            <a:r>
              <a:rPr lang="en-US" sz="25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lanaraq torpaq və məhsul proqnozları təqdim olunur.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43828" y="5644485"/>
            <a:ext cx="4398864" cy="148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34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Gəlir</a:t>
            </a:r>
            <a:r>
              <a:rPr lang="en-US" b="true" sz="34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Yönümlülük</a:t>
            </a: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4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Tövsiyələr fermer</a:t>
            </a:r>
            <a:r>
              <a:rPr lang="en-US" sz="24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gəlirini artırmağa yönəlib.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F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2845" y="2329546"/>
            <a:ext cx="2984924" cy="3914654"/>
          </a:xfrm>
          <a:custGeom>
            <a:avLst/>
            <a:gdLst/>
            <a:ahLst/>
            <a:cxnLst/>
            <a:rect r="r" b="b" t="t" l="l"/>
            <a:pathLst>
              <a:path h="3914654" w="2984924">
                <a:moveTo>
                  <a:pt x="0" y="0"/>
                </a:moveTo>
                <a:lnTo>
                  <a:pt x="2984924" y="0"/>
                </a:lnTo>
                <a:lnTo>
                  <a:pt x="2984924" y="3914655"/>
                </a:lnTo>
                <a:lnTo>
                  <a:pt x="0" y="3914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997" y="318980"/>
            <a:ext cx="1040529" cy="1040529"/>
          </a:xfrm>
          <a:custGeom>
            <a:avLst/>
            <a:gdLst/>
            <a:ahLst/>
            <a:cxnLst/>
            <a:rect r="r" b="b" t="t" l="l"/>
            <a:pathLst>
              <a:path h="1040529" w="1040529">
                <a:moveTo>
                  <a:pt x="0" y="0"/>
                </a:moveTo>
                <a:lnTo>
                  <a:pt x="1040528" y="0"/>
                </a:lnTo>
                <a:lnTo>
                  <a:pt x="1040528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13835" y="679651"/>
            <a:ext cx="3589628" cy="99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7"/>
              </a:lnSpc>
            </a:pPr>
            <a:r>
              <a:rPr lang="en-US" sz="646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4024" y="4750111"/>
            <a:ext cx="6706210" cy="3983974"/>
          </a:xfrm>
          <a:custGeom>
            <a:avLst/>
            <a:gdLst/>
            <a:ahLst/>
            <a:cxnLst/>
            <a:rect r="r" b="b" t="t" l="l"/>
            <a:pathLst>
              <a:path h="3983974" w="6706210">
                <a:moveTo>
                  <a:pt x="0" y="0"/>
                </a:moveTo>
                <a:lnTo>
                  <a:pt x="6706209" y="0"/>
                </a:lnTo>
                <a:lnTo>
                  <a:pt x="6706209" y="3983974"/>
                </a:lnTo>
                <a:lnTo>
                  <a:pt x="0" y="3983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019" t="0" r="-1907" b="-201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65807" y="4740586"/>
            <a:ext cx="6338027" cy="111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3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Akif Dayı – Fermer Profil</a:t>
            </a:r>
          </a:p>
          <a:p>
            <a:pPr algn="l">
              <a:lnSpc>
                <a:spcPts val="421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65807" y="5368735"/>
            <a:ext cx="7853015" cy="3088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1941" indent="-315971" lvl="1">
              <a:lnSpc>
                <a:spcPts val="4097"/>
              </a:lnSpc>
              <a:buAutoNum type="arabicPeriod" startAt="1"/>
            </a:pPr>
            <a:r>
              <a:rPr lang="en-US" sz="2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Torpaq keyfiyyəti və məhsuldarlığında  məlumatsızdır</a:t>
            </a:r>
          </a:p>
          <a:p>
            <a:pPr algn="l" marL="631941" indent="-315971" lvl="1">
              <a:lnSpc>
                <a:spcPts val="4097"/>
              </a:lnSpc>
              <a:buAutoNum type="arabicPeriod" startAt="1"/>
            </a:pPr>
            <a:r>
              <a:rPr lang="en-US" sz="2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Çox məlumat var, amma hansının faydalı olduğu bilmir</a:t>
            </a:r>
          </a:p>
          <a:p>
            <a:pPr algn="l" marL="631941" indent="-315971" lvl="1">
              <a:lnSpc>
                <a:spcPts val="4097"/>
              </a:lnSpc>
              <a:buAutoNum type="arabicPeriod" startAt="1"/>
            </a:pPr>
            <a:r>
              <a:rPr lang="en-US" sz="29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Dövlət tövsiyələri gecikmiş və çox ümumi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870104" y="2124323"/>
            <a:ext cx="3794535" cy="1845593"/>
            <a:chOff x="0" y="0"/>
            <a:chExt cx="999384" cy="4860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9384" cy="486082"/>
            </a:xfrm>
            <a:custGeom>
              <a:avLst/>
              <a:gdLst/>
              <a:ahLst/>
              <a:cxnLst/>
              <a:rect r="r" b="b" t="t" l="l"/>
              <a:pathLst>
                <a:path h="486082" w="999384">
                  <a:moveTo>
                    <a:pt x="104054" y="0"/>
                  </a:moveTo>
                  <a:lnTo>
                    <a:pt x="895329" y="0"/>
                  </a:lnTo>
                  <a:cubicBezTo>
                    <a:pt x="952797" y="0"/>
                    <a:pt x="999384" y="46587"/>
                    <a:pt x="999384" y="104054"/>
                  </a:cubicBezTo>
                  <a:lnTo>
                    <a:pt x="999384" y="382028"/>
                  </a:lnTo>
                  <a:cubicBezTo>
                    <a:pt x="999384" y="409625"/>
                    <a:pt x="988421" y="436091"/>
                    <a:pt x="968907" y="455605"/>
                  </a:cubicBezTo>
                  <a:cubicBezTo>
                    <a:pt x="949393" y="475119"/>
                    <a:pt x="922926" y="486082"/>
                    <a:pt x="895329" y="486082"/>
                  </a:cubicBezTo>
                  <a:lnTo>
                    <a:pt x="104054" y="486082"/>
                  </a:lnTo>
                  <a:cubicBezTo>
                    <a:pt x="76457" y="486082"/>
                    <a:pt x="49991" y="475119"/>
                    <a:pt x="30477" y="455605"/>
                  </a:cubicBezTo>
                  <a:cubicBezTo>
                    <a:pt x="10963" y="436091"/>
                    <a:pt x="0" y="409625"/>
                    <a:pt x="0" y="382028"/>
                  </a:cubicBezTo>
                  <a:lnTo>
                    <a:pt x="0" y="104054"/>
                  </a:lnTo>
                  <a:cubicBezTo>
                    <a:pt x="0" y="76457"/>
                    <a:pt x="10963" y="49991"/>
                    <a:pt x="30477" y="30477"/>
                  </a:cubicBezTo>
                  <a:cubicBezTo>
                    <a:pt x="49991" y="10963"/>
                    <a:pt x="76457" y="0"/>
                    <a:pt x="104054" y="0"/>
                  </a:cubicBezTo>
                  <a:close/>
                </a:path>
              </a:pathLst>
            </a:custGeom>
            <a:solidFill>
              <a:srgbClr val="0068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99384" cy="54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49121" y="2124323"/>
            <a:ext cx="3794535" cy="1845593"/>
            <a:chOff x="0" y="0"/>
            <a:chExt cx="999384" cy="4860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9384" cy="486082"/>
            </a:xfrm>
            <a:custGeom>
              <a:avLst/>
              <a:gdLst/>
              <a:ahLst/>
              <a:cxnLst/>
              <a:rect r="r" b="b" t="t" l="l"/>
              <a:pathLst>
                <a:path h="486082" w="999384">
                  <a:moveTo>
                    <a:pt x="104054" y="0"/>
                  </a:moveTo>
                  <a:lnTo>
                    <a:pt x="895329" y="0"/>
                  </a:lnTo>
                  <a:cubicBezTo>
                    <a:pt x="952797" y="0"/>
                    <a:pt x="999384" y="46587"/>
                    <a:pt x="999384" y="104054"/>
                  </a:cubicBezTo>
                  <a:lnTo>
                    <a:pt x="999384" y="382028"/>
                  </a:lnTo>
                  <a:cubicBezTo>
                    <a:pt x="999384" y="409625"/>
                    <a:pt x="988421" y="436091"/>
                    <a:pt x="968907" y="455605"/>
                  </a:cubicBezTo>
                  <a:cubicBezTo>
                    <a:pt x="949393" y="475119"/>
                    <a:pt x="922926" y="486082"/>
                    <a:pt x="895329" y="486082"/>
                  </a:cubicBezTo>
                  <a:lnTo>
                    <a:pt x="104054" y="486082"/>
                  </a:lnTo>
                  <a:cubicBezTo>
                    <a:pt x="76457" y="486082"/>
                    <a:pt x="49991" y="475119"/>
                    <a:pt x="30477" y="455605"/>
                  </a:cubicBezTo>
                  <a:cubicBezTo>
                    <a:pt x="10963" y="436091"/>
                    <a:pt x="0" y="409625"/>
                    <a:pt x="0" y="382028"/>
                  </a:cubicBezTo>
                  <a:lnTo>
                    <a:pt x="0" y="104054"/>
                  </a:lnTo>
                  <a:cubicBezTo>
                    <a:pt x="0" y="76457"/>
                    <a:pt x="10963" y="49991"/>
                    <a:pt x="30477" y="30477"/>
                  </a:cubicBezTo>
                  <a:cubicBezTo>
                    <a:pt x="49991" y="10963"/>
                    <a:pt x="76457" y="0"/>
                    <a:pt x="104054" y="0"/>
                  </a:cubicBezTo>
                  <a:close/>
                </a:path>
              </a:pathLst>
            </a:custGeom>
            <a:solidFill>
              <a:srgbClr val="00683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99384" cy="54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428139" y="2124323"/>
            <a:ext cx="3794535" cy="1845593"/>
            <a:chOff x="0" y="0"/>
            <a:chExt cx="999384" cy="4860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9384" cy="486082"/>
            </a:xfrm>
            <a:custGeom>
              <a:avLst/>
              <a:gdLst/>
              <a:ahLst/>
              <a:cxnLst/>
              <a:rect r="r" b="b" t="t" l="l"/>
              <a:pathLst>
                <a:path h="486082" w="999384">
                  <a:moveTo>
                    <a:pt x="104054" y="0"/>
                  </a:moveTo>
                  <a:lnTo>
                    <a:pt x="895329" y="0"/>
                  </a:lnTo>
                  <a:cubicBezTo>
                    <a:pt x="952797" y="0"/>
                    <a:pt x="999384" y="46587"/>
                    <a:pt x="999384" y="104054"/>
                  </a:cubicBezTo>
                  <a:lnTo>
                    <a:pt x="999384" y="382028"/>
                  </a:lnTo>
                  <a:cubicBezTo>
                    <a:pt x="999384" y="409625"/>
                    <a:pt x="988421" y="436091"/>
                    <a:pt x="968907" y="455605"/>
                  </a:cubicBezTo>
                  <a:cubicBezTo>
                    <a:pt x="949393" y="475119"/>
                    <a:pt x="922926" y="486082"/>
                    <a:pt x="895329" y="486082"/>
                  </a:cubicBezTo>
                  <a:lnTo>
                    <a:pt x="104054" y="486082"/>
                  </a:lnTo>
                  <a:cubicBezTo>
                    <a:pt x="76457" y="486082"/>
                    <a:pt x="49991" y="475119"/>
                    <a:pt x="30477" y="455605"/>
                  </a:cubicBezTo>
                  <a:cubicBezTo>
                    <a:pt x="10963" y="436091"/>
                    <a:pt x="0" y="409625"/>
                    <a:pt x="0" y="382028"/>
                  </a:cubicBezTo>
                  <a:lnTo>
                    <a:pt x="0" y="104054"/>
                  </a:lnTo>
                  <a:cubicBezTo>
                    <a:pt x="0" y="76457"/>
                    <a:pt x="10963" y="49991"/>
                    <a:pt x="30477" y="30477"/>
                  </a:cubicBezTo>
                  <a:cubicBezTo>
                    <a:pt x="49991" y="10963"/>
                    <a:pt x="76457" y="0"/>
                    <a:pt x="104054" y="0"/>
                  </a:cubicBezTo>
                  <a:close/>
                </a:path>
              </a:pathLst>
            </a:custGeom>
            <a:solidFill>
              <a:srgbClr val="00683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999384" cy="54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632036" y="2482522"/>
            <a:ext cx="2270671" cy="111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İşləmə üsulları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39896" y="2482522"/>
            <a:ext cx="2812986" cy="111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Texnoloji maneələr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14547" y="2215844"/>
            <a:ext cx="2812986" cy="1653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Sosial və iqlim təsirləri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F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83534" y="2124658"/>
            <a:ext cx="7103895" cy="8480611"/>
            <a:chOff x="0" y="0"/>
            <a:chExt cx="1100579" cy="1313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0579" cy="1313869"/>
            </a:xfrm>
            <a:custGeom>
              <a:avLst/>
              <a:gdLst/>
              <a:ahLst/>
              <a:cxnLst/>
              <a:rect r="r" b="b" t="t" l="l"/>
              <a:pathLst>
                <a:path h="1313869" w="1100579">
                  <a:moveTo>
                    <a:pt x="67568" y="0"/>
                  </a:moveTo>
                  <a:lnTo>
                    <a:pt x="1033011" y="0"/>
                  </a:lnTo>
                  <a:cubicBezTo>
                    <a:pt x="1050931" y="0"/>
                    <a:pt x="1068117" y="7119"/>
                    <a:pt x="1080789" y="19790"/>
                  </a:cubicBezTo>
                  <a:cubicBezTo>
                    <a:pt x="1093460" y="32462"/>
                    <a:pt x="1100579" y="49648"/>
                    <a:pt x="1100579" y="67568"/>
                  </a:cubicBezTo>
                  <a:lnTo>
                    <a:pt x="1100579" y="1246300"/>
                  </a:lnTo>
                  <a:cubicBezTo>
                    <a:pt x="1100579" y="1283617"/>
                    <a:pt x="1070328" y="1313869"/>
                    <a:pt x="1033011" y="1313869"/>
                  </a:cubicBezTo>
                  <a:lnTo>
                    <a:pt x="67568" y="1313869"/>
                  </a:lnTo>
                  <a:cubicBezTo>
                    <a:pt x="49648" y="1313869"/>
                    <a:pt x="32462" y="1306750"/>
                    <a:pt x="19790" y="1294078"/>
                  </a:cubicBezTo>
                  <a:cubicBezTo>
                    <a:pt x="7119" y="1281407"/>
                    <a:pt x="0" y="1264221"/>
                    <a:pt x="0" y="1246300"/>
                  </a:cubicBezTo>
                  <a:lnTo>
                    <a:pt x="0" y="67568"/>
                  </a:lnTo>
                  <a:cubicBezTo>
                    <a:pt x="0" y="49648"/>
                    <a:pt x="7119" y="32462"/>
                    <a:pt x="19790" y="19790"/>
                  </a:cubicBezTo>
                  <a:cubicBezTo>
                    <a:pt x="32462" y="7119"/>
                    <a:pt x="49648" y="0"/>
                    <a:pt x="67568" y="0"/>
                  </a:cubicBezTo>
                  <a:close/>
                </a:path>
              </a:pathLst>
            </a:custGeom>
            <a:blipFill>
              <a:blip r:embed="rId2"/>
              <a:stretch>
                <a:fillRect l="-16138" t="0" r="-1613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4261" y="4167839"/>
            <a:ext cx="674146" cy="670817"/>
            <a:chOff x="0" y="0"/>
            <a:chExt cx="81683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6834" cy="812800"/>
            </a:xfrm>
            <a:custGeom>
              <a:avLst/>
              <a:gdLst/>
              <a:ahLst/>
              <a:cxnLst/>
              <a:rect r="r" b="b" t="t" l="l"/>
              <a:pathLst>
                <a:path h="812800" w="816834">
                  <a:moveTo>
                    <a:pt x="408417" y="0"/>
                  </a:moveTo>
                  <a:cubicBezTo>
                    <a:pt x="182854" y="0"/>
                    <a:pt x="0" y="181951"/>
                    <a:pt x="0" y="406400"/>
                  </a:cubicBezTo>
                  <a:cubicBezTo>
                    <a:pt x="0" y="630849"/>
                    <a:pt x="182854" y="812800"/>
                    <a:pt x="408417" y="812800"/>
                  </a:cubicBezTo>
                  <a:cubicBezTo>
                    <a:pt x="633979" y="812800"/>
                    <a:pt x="816834" y="630849"/>
                    <a:pt x="816834" y="406400"/>
                  </a:cubicBezTo>
                  <a:cubicBezTo>
                    <a:pt x="816834" y="181951"/>
                    <a:pt x="633979" y="0"/>
                    <a:pt x="4084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578" y="19050"/>
              <a:ext cx="663677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14261" y="5143500"/>
            <a:ext cx="674146" cy="670817"/>
            <a:chOff x="0" y="0"/>
            <a:chExt cx="816834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6834" cy="812800"/>
            </a:xfrm>
            <a:custGeom>
              <a:avLst/>
              <a:gdLst/>
              <a:ahLst/>
              <a:cxnLst/>
              <a:rect r="r" b="b" t="t" l="l"/>
              <a:pathLst>
                <a:path h="812800" w="816834">
                  <a:moveTo>
                    <a:pt x="408417" y="0"/>
                  </a:moveTo>
                  <a:cubicBezTo>
                    <a:pt x="182854" y="0"/>
                    <a:pt x="0" y="181951"/>
                    <a:pt x="0" y="406400"/>
                  </a:cubicBezTo>
                  <a:cubicBezTo>
                    <a:pt x="0" y="630849"/>
                    <a:pt x="182854" y="812800"/>
                    <a:pt x="408417" y="812800"/>
                  </a:cubicBezTo>
                  <a:cubicBezTo>
                    <a:pt x="633979" y="812800"/>
                    <a:pt x="816834" y="630849"/>
                    <a:pt x="816834" y="406400"/>
                  </a:cubicBezTo>
                  <a:cubicBezTo>
                    <a:pt x="816834" y="181951"/>
                    <a:pt x="633979" y="0"/>
                    <a:pt x="4084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578" y="19050"/>
              <a:ext cx="663677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4261" y="6119117"/>
            <a:ext cx="674146" cy="670817"/>
            <a:chOff x="0" y="0"/>
            <a:chExt cx="816834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6834" cy="812800"/>
            </a:xfrm>
            <a:custGeom>
              <a:avLst/>
              <a:gdLst/>
              <a:ahLst/>
              <a:cxnLst/>
              <a:rect r="r" b="b" t="t" l="l"/>
              <a:pathLst>
                <a:path h="812800" w="816834">
                  <a:moveTo>
                    <a:pt x="408417" y="0"/>
                  </a:moveTo>
                  <a:cubicBezTo>
                    <a:pt x="182854" y="0"/>
                    <a:pt x="0" y="181951"/>
                    <a:pt x="0" y="406400"/>
                  </a:cubicBezTo>
                  <a:cubicBezTo>
                    <a:pt x="0" y="630849"/>
                    <a:pt x="182854" y="812800"/>
                    <a:pt x="408417" y="812800"/>
                  </a:cubicBezTo>
                  <a:cubicBezTo>
                    <a:pt x="633979" y="812800"/>
                    <a:pt x="816834" y="630849"/>
                    <a:pt x="816834" y="406400"/>
                  </a:cubicBezTo>
                  <a:cubicBezTo>
                    <a:pt x="816834" y="181951"/>
                    <a:pt x="633979" y="0"/>
                    <a:pt x="4084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578" y="19050"/>
              <a:ext cx="663677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761749" y="7651771"/>
            <a:ext cx="3952019" cy="4403364"/>
          </a:xfrm>
          <a:custGeom>
            <a:avLst/>
            <a:gdLst/>
            <a:ahLst/>
            <a:cxnLst/>
            <a:rect r="r" b="b" t="t" l="l"/>
            <a:pathLst>
              <a:path h="4403364" w="3952019">
                <a:moveTo>
                  <a:pt x="0" y="0"/>
                </a:moveTo>
                <a:lnTo>
                  <a:pt x="3952020" y="0"/>
                </a:lnTo>
                <a:lnTo>
                  <a:pt x="3952020" y="4403365"/>
                </a:lnTo>
                <a:lnTo>
                  <a:pt x="0" y="4403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651538" y="1361978"/>
            <a:ext cx="2984924" cy="3914654"/>
          </a:xfrm>
          <a:custGeom>
            <a:avLst/>
            <a:gdLst/>
            <a:ahLst/>
            <a:cxnLst/>
            <a:rect r="r" b="b" t="t" l="l"/>
            <a:pathLst>
              <a:path h="3914654" w="2984924">
                <a:moveTo>
                  <a:pt x="0" y="0"/>
                </a:moveTo>
                <a:lnTo>
                  <a:pt x="2984924" y="0"/>
                </a:lnTo>
                <a:lnTo>
                  <a:pt x="2984924" y="3914654"/>
                </a:lnTo>
                <a:lnTo>
                  <a:pt x="0" y="3914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14261" y="1521926"/>
            <a:ext cx="6282205" cy="220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Həll – Bizim Məhsul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93997" y="318980"/>
            <a:ext cx="1040529" cy="1040529"/>
          </a:xfrm>
          <a:custGeom>
            <a:avLst/>
            <a:gdLst/>
            <a:ahLst/>
            <a:cxnLst/>
            <a:rect r="r" b="b" t="t" l="l"/>
            <a:pathLst>
              <a:path h="1040529" w="1040529">
                <a:moveTo>
                  <a:pt x="0" y="0"/>
                </a:moveTo>
                <a:lnTo>
                  <a:pt x="1040528" y="0"/>
                </a:lnTo>
                <a:lnTo>
                  <a:pt x="1040528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98387" y="4158314"/>
            <a:ext cx="5746090" cy="51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0"/>
              </a:lnSpc>
            </a:pPr>
            <a:r>
              <a:rPr lang="en-US" sz="336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 ilə Məlumat Təhlili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14261" y="7094733"/>
            <a:ext cx="674146" cy="670817"/>
            <a:chOff x="0" y="0"/>
            <a:chExt cx="816834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6834" cy="812800"/>
            </a:xfrm>
            <a:custGeom>
              <a:avLst/>
              <a:gdLst/>
              <a:ahLst/>
              <a:cxnLst/>
              <a:rect r="r" b="b" t="t" l="l"/>
              <a:pathLst>
                <a:path h="812800" w="816834">
                  <a:moveTo>
                    <a:pt x="408417" y="0"/>
                  </a:moveTo>
                  <a:cubicBezTo>
                    <a:pt x="182854" y="0"/>
                    <a:pt x="0" y="181951"/>
                    <a:pt x="0" y="406400"/>
                  </a:cubicBezTo>
                  <a:cubicBezTo>
                    <a:pt x="0" y="630849"/>
                    <a:pt x="182854" y="812800"/>
                    <a:pt x="408417" y="812800"/>
                  </a:cubicBezTo>
                  <a:cubicBezTo>
                    <a:pt x="633979" y="812800"/>
                    <a:pt x="816834" y="630849"/>
                    <a:pt x="816834" y="406400"/>
                  </a:cubicBezTo>
                  <a:cubicBezTo>
                    <a:pt x="816834" y="181951"/>
                    <a:pt x="633979" y="0"/>
                    <a:pt x="4084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C1FF72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578" y="19050"/>
              <a:ext cx="663677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098387" y="5133975"/>
            <a:ext cx="6210410" cy="51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0"/>
              </a:lnSpc>
            </a:pPr>
            <a:r>
              <a:rPr lang="en-US" sz="336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Fermerə Praktik Tövsiyələr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98387" y="6109592"/>
            <a:ext cx="4216563" cy="51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0"/>
              </a:lnSpc>
            </a:pPr>
            <a:r>
              <a:rPr lang="en-US" sz="336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Bazar Proqnozları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98387" y="7085208"/>
            <a:ext cx="7562403" cy="51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0"/>
              </a:lnSpc>
            </a:pPr>
            <a:r>
              <a:rPr lang="en-US" sz="336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Risklərin və Gəlirin İdarə Edilməsi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F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7928" y="4452181"/>
            <a:ext cx="4269060" cy="4269060"/>
            <a:chOff x="0" y="0"/>
            <a:chExt cx="1124361" cy="11243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361" cy="1124361"/>
            </a:xfrm>
            <a:custGeom>
              <a:avLst/>
              <a:gdLst/>
              <a:ahLst/>
              <a:cxnLst/>
              <a:rect r="r" b="b" t="t" l="l"/>
              <a:pathLst>
                <a:path h="1124361" w="1124361">
                  <a:moveTo>
                    <a:pt x="92488" y="0"/>
                  </a:moveTo>
                  <a:lnTo>
                    <a:pt x="1031873" y="0"/>
                  </a:lnTo>
                  <a:cubicBezTo>
                    <a:pt x="1056403" y="0"/>
                    <a:pt x="1079927" y="9744"/>
                    <a:pt x="1097272" y="27089"/>
                  </a:cubicBezTo>
                  <a:cubicBezTo>
                    <a:pt x="1114617" y="44434"/>
                    <a:pt x="1124361" y="67959"/>
                    <a:pt x="1124361" y="92488"/>
                  </a:cubicBezTo>
                  <a:lnTo>
                    <a:pt x="1124361" y="1031873"/>
                  </a:lnTo>
                  <a:cubicBezTo>
                    <a:pt x="1124361" y="1056403"/>
                    <a:pt x="1114617" y="1079927"/>
                    <a:pt x="1097272" y="1097272"/>
                  </a:cubicBezTo>
                  <a:cubicBezTo>
                    <a:pt x="1079927" y="1114617"/>
                    <a:pt x="1056403" y="1124361"/>
                    <a:pt x="1031873" y="1124361"/>
                  </a:cubicBezTo>
                  <a:lnTo>
                    <a:pt x="92488" y="1124361"/>
                  </a:lnTo>
                  <a:cubicBezTo>
                    <a:pt x="67959" y="1124361"/>
                    <a:pt x="44434" y="1114617"/>
                    <a:pt x="27089" y="1097272"/>
                  </a:cubicBezTo>
                  <a:cubicBezTo>
                    <a:pt x="9744" y="1079927"/>
                    <a:pt x="0" y="1056403"/>
                    <a:pt x="0" y="1031873"/>
                  </a:cubicBezTo>
                  <a:lnTo>
                    <a:pt x="0" y="92488"/>
                  </a:lnTo>
                  <a:cubicBezTo>
                    <a:pt x="0" y="67959"/>
                    <a:pt x="9744" y="44434"/>
                    <a:pt x="27089" y="27089"/>
                  </a:cubicBezTo>
                  <a:cubicBezTo>
                    <a:pt x="44434" y="9744"/>
                    <a:pt x="67959" y="0"/>
                    <a:pt x="92488" y="0"/>
                  </a:cubicBezTo>
                  <a:close/>
                </a:path>
              </a:pathLst>
            </a:custGeom>
            <a:solidFill>
              <a:srgbClr val="0068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24361" cy="1181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09470" y="4452181"/>
            <a:ext cx="4269060" cy="4269060"/>
            <a:chOff x="0" y="0"/>
            <a:chExt cx="1124361" cy="11243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4361" cy="1124361"/>
            </a:xfrm>
            <a:custGeom>
              <a:avLst/>
              <a:gdLst/>
              <a:ahLst/>
              <a:cxnLst/>
              <a:rect r="r" b="b" t="t" l="l"/>
              <a:pathLst>
                <a:path h="1124361" w="1124361">
                  <a:moveTo>
                    <a:pt x="92488" y="0"/>
                  </a:moveTo>
                  <a:lnTo>
                    <a:pt x="1031873" y="0"/>
                  </a:lnTo>
                  <a:cubicBezTo>
                    <a:pt x="1056403" y="0"/>
                    <a:pt x="1079927" y="9744"/>
                    <a:pt x="1097272" y="27089"/>
                  </a:cubicBezTo>
                  <a:cubicBezTo>
                    <a:pt x="1114617" y="44434"/>
                    <a:pt x="1124361" y="67959"/>
                    <a:pt x="1124361" y="92488"/>
                  </a:cubicBezTo>
                  <a:lnTo>
                    <a:pt x="1124361" y="1031873"/>
                  </a:lnTo>
                  <a:cubicBezTo>
                    <a:pt x="1124361" y="1056403"/>
                    <a:pt x="1114617" y="1079927"/>
                    <a:pt x="1097272" y="1097272"/>
                  </a:cubicBezTo>
                  <a:cubicBezTo>
                    <a:pt x="1079927" y="1114617"/>
                    <a:pt x="1056403" y="1124361"/>
                    <a:pt x="1031873" y="1124361"/>
                  </a:cubicBezTo>
                  <a:lnTo>
                    <a:pt x="92488" y="1124361"/>
                  </a:lnTo>
                  <a:cubicBezTo>
                    <a:pt x="67959" y="1124361"/>
                    <a:pt x="44434" y="1114617"/>
                    <a:pt x="27089" y="1097272"/>
                  </a:cubicBezTo>
                  <a:cubicBezTo>
                    <a:pt x="9744" y="1079927"/>
                    <a:pt x="0" y="1056403"/>
                    <a:pt x="0" y="1031873"/>
                  </a:cubicBezTo>
                  <a:lnTo>
                    <a:pt x="0" y="92488"/>
                  </a:lnTo>
                  <a:cubicBezTo>
                    <a:pt x="0" y="67959"/>
                    <a:pt x="9744" y="44434"/>
                    <a:pt x="27089" y="27089"/>
                  </a:cubicBezTo>
                  <a:cubicBezTo>
                    <a:pt x="44434" y="9744"/>
                    <a:pt x="67959" y="0"/>
                    <a:pt x="92488" y="0"/>
                  </a:cubicBezTo>
                  <a:close/>
                </a:path>
              </a:pathLst>
            </a:custGeom>
            <a:solidFill>
              <a:srgbClr val="0068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24361" cy="1181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61012" y="4452181"/>
            <a:ext cx="4269060" cy="4269060"/>
            <a:chOff x="0" y="0"/>
            <a:chExt cx="1124361" cy="11243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4361" cy="1124361"/>
            </a:xfrm>
            <a:custGeom>
              <a:avLst/>
              <a:gdLst/>
              <a:ahLst/>
              <a:cxnLst/>
              <a:rect r="r" b="b" t="t" l="l"/>
              <a:pathLst>
                <a:path h="1124361" w="1124361">
                  <a:moveTo>
                    <a:pt x="92488" y="0"/>
                  </a:moveTo>
                  <a:lnTo>
                    <a:pt x="1031873" y="0"/>
                  </a:lnTo>
                  <a:cubicBezTo>
                    <a:pt x="1056403" y="0"/>
                    <a:pt x="1079927" y="9744"/>
                    <a:pt x="1097272" y="27089"/>
                  </a:cubicBezTo>
                  <a:cubicBezTo>
                    <a:pt x="1114617" y="44434"/>
                    <a:pt x="1124361" y="67959"/>
                    <a:pt x="1124361" y="92488"/>
                  </a:cubicBezTo>
                  <a:lnTo>
                    <a:pt x="1124361" y="1031873"/>
                  </a:lnTo>
                  <a:cubicBezTo>
                    <a:pt x="1124361" y="1056403"/>
                    <a:pt x="1114617" y="1079927"/>
                    <a:pt x="1097272" y="1097272"/>
                  </a:cubicBezTo>
                  <a:cubicBezTo>
                    <a:pt x="1079927" y="1114617"/>
                    <a:pt x="1056403" y="1124361"/>
                    <a:pt x="1031873" y="1124361"/>
                  </a:cubicBezTo>
                  <a:lnTo>
                    <a:pt x="92488" y="1124361"/>
                  </a:lnTo>
                  <a:cubicBezTo>
                    <a:pt x="67959" y="1124361"/>
                    <a:pt x="44434" y="1114617"/>
                    <a:pt x="27089" y="1097272"/>
                  </a:cubicBezTo>
                  <a:cubicBezTo>
                    <a:pt x="9744" y="1079927"/>
                    <a:pt x="0" y="1056403"/>
                    <a:pt x="0" y="1031873"/>
                  </a:cubicBezTo>
                  <a:lnTo>
                    <a:pt x="0" y="92488"/>
                  </a:lnTo>
                  <a:cubicBezTo>
                    <a:pt x="0" y="67959"/>
                    <a:pt x="9744" y="44434"/>
                    <a:pt x="27089" y="27089"/>
                  </a:cubicBezTo>
                  <a:cubicBezTo>
                    <a:pt x="44434" y="9744"/>
                    <a:pt x="67959" y="0"/>
                    <a:pt x="92488" y="0"/>
                  </a:cubicBezTo>
                  <a:close/>
                </a:path>
              </a:pathLst>
            </a:custGeom>
            <a:solidFill>
              <a:srgbClr val="0068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24361" cy="1181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7811083">
            <a:off x="13803541" y="6958841"/>
            <a:ext cx="4408501" cy="2694696"/>
          </a:xfrm>
          <a:custGeom>
            <a:avLst/>
            <a:gdLst/>
            <a:ahLst/>
            <a:cxnLst/>
            <a:rect r="r" b="b" t="t" l="l"/>
            <a:pathLst>
              <a:path h="2694696" w="4408501">
                <a:moveTo>
                  <a:pt x="0" y="0"/>
                </a:moveTo>
                <a:lnTo>
                  <a:pt x="4408502" y="0"/>
                </a:lnTo>
                <a:lnTo>
                  <a:pt x="4408502" y="2694696"/>
                </a:lnTo>
                <a:lnTo>
                  <a:pt x="0" y="2694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82546" y="2831564"/>
            <a:ext cx="2793613" cy="5056314"/>
          </a:xfrm>
          <a:custGeom>
            <a:avLst/>
            <a:gdLst/>
            <a:ahLst/>
            <a:cxnLst/>
            <a:rect r="r" b="b" t="t" l="l"/>
            <a:pathLst>
              <a:path h="5056314" w="2793613">
                <a:moveTo>
                  <a:pt x="0" y="0"/>
                </a:moveTo>
                <a:lnTo>
                  <a:pt x="2793614" y="0"/>
                </a:lnTo>
                <a:lnTo>
                  <a:pt x="2793614" y="5056314"/>
                </a:lnTo>
                <a:lnTo>
                  <a:pt x="0" y="5056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44169" y="2250539"/>
            <a:ext cx="13199661" cy="115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Məhsulun Əsas Dəyəri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6518" y="4998167"/>
            <a:ext cx="3871880" cy="83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b="true" sz="234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</a:t>
            </a:r>
            <a:r>
              <a:rPr lang="en-US" b="true" sz="234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LITIKDƏN DAHA SADƏ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09782" y="6336204"/>
            <a:ext cx="3365352" cy="16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  <a:spcBef>
                <a:spcPct val="0"/>
              </a:spcBef>
            </a:pPr>
            <a:r>
              <a:rPr lang="en-US" sz="22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Çət</a:t>
            </a:r>
            <a:r>
              <a:rPr lang="en-US" sz="22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statistikanı fermerin başa düşəcəyi dildə izah edir.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16517" y="5076825"/>
            <a:ext cx="3654966" cy="41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b="true" sz="234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234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ISKLƏRI AZALDIR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09860" y="5968500"/>
            <a:ext cx="2468280" cy="200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dxal, istehsal və ehtiyat trendini nəzərə alaraq düzgün qərar verdirir.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49131" y="4998167"/>
            <a:ext cx="3092822" cy="82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b="true" sz="234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FƏRD</a:t>
            </a:r>
            <a:r>
              <a:rPr lang="en-US" b="true" sz="234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ILƏŞDIRILMIŞ MƏSLƏHƏT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61402" y="6336204"/>
            <a:ext cx="2468280" cy="80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sz="22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Hə</a:t>
            </a:r>
            <a:r>
              <a:rPr lang="en-US" sz="22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 fermer üçün unikal nəticə.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93997" y="318980"/>
            <a:ext cx="1040529" cy="1040529"/>
          </a:xfrm>
          <a:custGeom>
            <a:avLst/>
            <a:gdLst/>
            <a:ahLst/>
            <a:cxnLst/>
            <a:rect r="r" b="b" t="t" l="l"/>
            <a:pathLst>
              <a:path h="1040529" w="1040529">
                <a:moveTo>
                  <a:pt x="0" y="0"/>
                </a:moveTo>
                <a:lnTo>
                  <a:pt x="1040528" y="0"/>
                </a:lnTo>
                <a:lnTo>
                  <a:pt x="1040528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F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41773" y="-500485"/>
            <a:ext cx="3424961" cy="9066023"/>
            <a:chOff x="0" y="0"/>
            <a:chExt cx="530616" cy="1404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616" cy="1404564"/>
            </a:xfrm>
            <a:custGeom>
              <a:avLst/>
              <a:gdLst/>
              <a:ahLst/>
              <a:cxnLst/>
              <a:rect r="r" b="b" t="t" l="l"/>
              <a:pathLst>
                <a:path h="1404564" w="530616">
                  <a:moveTo>
                    <a:pt x="90418" y="0"/>
                  </a:moveTo>
                  <a:lnTo>
                    <a:pt x="440199" y="0"/>
                  </a:lnTo>
                  <a:cubicBezTo>
                    <a:pt x="464179" y="0"/>
                    <a:pt x="487177" y="9526"/>
                    <a:pt x="504133" y="26483"/>
                  </a:cubicBezTo>
                  <a:cubicBezTo>
                    <a:pt x="521090" y="43439"/>
                    <a:pt x="530616" y="66437"/>
                    <a:pt x="530616" y="90418"/>
                  </a:cubicBezTo>
                  <a:lnTo>
                    <a:pt x="530616" y="1314147"/>
                  </a:lnTo>
                  <a:cubicBezTo>
                    <a:pt x="530616" y="1338127"/>
                    <a:pt x="521090" y="1361125"/>
                    <a:pt x="504133" y="1378082"/>
                  </a:cubicBezTo>
                  <a:cubicBezTo>
                    <a:pt x="487177" y="1395038"/>
                    <a:pt x="464179" y="1404564"/>
                    <a:pt x="440199" y="1404564"/>
                  </a:cubicBezTo>
                  <a:lnTo>
                    <a:pt x="90418" y="1404564"/>
                  </a:lnTo>
                  <a:cubicBezTo>
                    <a:pt x="66437" y="1404564"/>
                    <a:pt x="43439" y="1395038"/>
                    <a:pt x="26483" y="1378082"/>
                  </a:cubicBezTo>
                  <a:cubicBezTo>
                    <a:pt x="9526" y="1361125"/>
                    <a:pt x="0" y="1338127"/>
                    <a:pt x="0" y="1314147"/>
                  </a:cubicBezTo>
                  <a:lnTo>
                    <a:pt x="0" y="90418"/>
                  </a:lnTo>
                  <a:cubicBezTo>
                    <a:pt x="0" y="66437"/>
                    <a:pt x="9526" y="43439"/>
                    <a:pt x="26483" y="26483"/>
                  </a:cubicBezTo>
                  <a:cubicBezTo>
                    <a:pt x="43439" y="9526"/>
                    <a:pt x="66437" y="0"/>
                    <a:pt x="90418" y="0"/>
                  </a:cubicBezTo>
                  <a:close/>
                </a:path>
              </a:pathLst>
            </a:custGeom>
            <a:blipFill>
              <a:blip r:embed="rId2"/>
              <a:stretch>
                <a:fillRect l="-96650" t="0" r="-9665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9636" y="1848524"/>
            <a:ext cx="3424961" cy="9066023"/>
            <a:chOff x="0" y="0"/>
            <a:chExt cx="530616" cy="14045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0616" cy="1404564"/>
            </a:xfrm>
            <a:custGeom>
              <a:avLst/>
              <a:gdLst/>
              <a:ahLst/>
              <a:cxnLst/>
              <a:rect r="r" b="b" t="t" l="l"/>
              <a:pathLst>
                <a:path h="1404564" w="530616">
                  <a:moveTo>
                    <a:pt x="90418" y="0"/>
                  </a:moveTo>
                  <a:lnTo>
                    <a:pt x="440199" y="0"/>
                  </a:lnTo>
                  <a:cubicBezTo>
                    <a:pt x="464179" y="0"/>
                    <a:pt x="487177" y="9526"/>
                    <a:pt x="504133" y="26483"/>
                  </a:cubicBezTo>
                  <a:cubicBezTo>
                    <a:pt x="521090" y="43439"/>
                    <a:pt x="530616" y="66437"/>
                    <a:pt x="530616" y="90418"/>
                  </a:cubicBezTo>
                  <a:lnTo>
                    <a:pt x="530616" y="1314147"/>
                  </a:lnTo>
                  <a:cubicBezTo>
                    <a:pt x="530616" y="1338127"/>
                    <a:pt x="521090" y="1361125"/>
                    <a:pt x="504133" y="1378082"/>
                  </a:cubicBezTo>
                  <a:cubicBezTo>
                    <a:pt x="487177" y="1395038"/>
                    <a:pt x="464179" y="1404564"/>
                    <a:pt x="440199" y="1404564"/>
                  </a:cubicBezTo>
                  <a:lnTo>
                    <a:pt x="90418" y="1404564"/>
                  </a:lnTo>
                  <a:cubicBezTo>
                    <a:pt x="66437" y="1404564"/>
                    <a:pt x="43439" y="1395038"/>
                    <a:pt x="26483" y="1378082"/>
                  </a:cubicBezTo>
                  <a:cubicBezTo>
                    <a:pt x="9526" y="1361125"/>
                    <a:pt x="0" y="1338127"/>
                    <a:pt x="0" y="1314147"/>
                  </a:cubicBezTo>
                  <a:lnTo>
                    <a:pt x="0" y="90418"/>
                  </a:lnTo>
                  <a:cubicBezTo>
                    <a:pt x="0" y="66437"/>
                    <a:pt x="9526" y="43439"/>
                    <a:pt x="26483" y="26483"/>
                  </a:cubicBezTo>
                  <a:cubicBezTo>
                    <a:pt x="43439" y="9526"/>
                    <a:pt x="66437" y="0"/>
                    <a:pt x="90418" y="0"/>
                  </a:cubicBezTo>
                  <a:close/>
                </a:path>
              </a:pathLst>
            </a:custGeom>
            <a:blipFill>
              <a:blip r:embed="rId3"/>
              <a:stretch>
                <a:fillRect l="-148652" t="0" r="-14865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23909" y="2459602"/>
            <a:ext cx="9835391" cy="7020834"/>
            <a:chOff x="0" y="0"/>
            <a:chExt cx="2545621" cy="1817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45621" cy="1817150"/>
            </a:xfrm>
            <a:custGeom>
              <a:avLst/>
              <a:gdLst/>
              <a:ahLst/>
              <a:cxnLst/>
              <a:rect r="r" b="b" t="t" l="l"/>
              <a:pathLst>
                <a:path h="1817150" w="2545621">
                  <a:moveTo>
                    <a:pt x="12594" y="0"/>
                  </a:moveTo>
                  <a:lnTo>
                    <a:pt x="2533027" y="0"/>
                  </a:lnTo>
                  <a:cubicBezTo>
                    <a:pt x="2536367" y="0"/>
                    <a:pt x="2539570" y="1327"/>
                    <a:pt x="2541932" y="3689"/>
                  </a:cubicBezTo>
                  <a:cubicBezTo>
                    <a:pt x="2544294" y="6051"/>
                    <a:pt x="2545621" y="9254"/>
                    <a:pt x="2545621" y="12594"/>
                  </a:cubicBezTo>
                  <a:lnTo>
                    <a:pt x="2545621" y="1804556"/>
                  </a:lnTo>
                  <a:cubicBezTo>
                    <a:pt x="2545621" y="1807896"/>
                    <a:pt x="2544294" y="1811099"/>
                    <a:pt x="2541932" y="1813461"/>
                  </a:cubicBezTo>
                  <a:cubicBezTo>
                    <a:pt x="2539570" y="1815823"/>
                    <a:pt x="2536367" y="1817150"/>
                    <a:pt x="2533027" y="1817150"/>
                  </a:cubicBezTo>
                  <a:lnTo>
                    <a:pt x="12594" y="1817150"/>
                  </a:lnTo>
                  <a:cubicBezTo>
                    <a:pt x="9254" y="1817150"/>
                    <a:pt x="6051" y="1815823"/>
                    <a:pt x="3689" y="1813461"/>
                  </a:cubicBezTo>
                  <a:cubicBezTo>
                    <a:pt x="1327" y="1811099"/>
                    <a:pt x="0" y="1807896"/>
                    <a:pt x="0" y="1804556"/>
                  </a:cubicBezTo>
                  <a:lnTo>
                    <a:pt x="0" y="12594"/>
                  </a:lnTo>
                  <a:cubicBezTo>
                    <a:pt x="0" y="9254"/>
                    <a:pt x="1327" y="6051"/>
                    <a:pt x="3689" y="3689"/>
                  </a:cubicBezTo>
                  <a:cubicBezTo>
                    <a:pt x="6051" y="1327"/>
                    <a:pt x="9254" y="0"/>
                    <a:pt x="12594" y="0"/>
                  </a:cubicBezTo>
                  <a:close/>
                </a:path>
              </a:pathLst>
            </a:custGeom>
            <a:solidFill>
              <a:srgbClr val="00683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545621" cy="1874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625765" y="7217229"/>
            <a:ext cx="2984924" cy="3914654"/>
          </a:xfrm>
          <a:custGeom>
            <a:avLst/>
            <a:gdLst/>
            <a:ahLst/>
            <a:cxnLst/>
            <a:rect r="r" b="b" t="t" l="l"/>
            <a:pathLst>
              <a:path h="3914654" w="2984924">
                <a:moveTo>
                  <a:pt x="0" y="0"/>
                </a:moveTo>
                <a:lnTo>
                  <a:pt x="2984924" y="0"/>
                </a:lnTo>
                <a:lnTo>
                  <a:pt x="2984924" y="3914655"/>
                </a:lnTo>
                <a:lnTo>
                  <a:pt x="0" y="3914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23909" y="249890"/>
            <a:ext cx="4517085" cy="220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Biznes</a:t>
            </a:r>
          </a:p>
          <a:p>
            <a:pPr algn="l">
              <a:lnSpc>
                <a:spcPts val="8325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93997" y="318980"/>
            <a:ext cx="1040529" cy="1040529"/>
          </a:xfrm>
          <a:custGeom>
            <a:avLst/>
            <a:gdLst/>
            <a:ahLst/>
            <a:cxnLst/>
            <a:rect r="r" b="b" t="t" l="l"/>
            <a:pathLst>
              <a:path h="1040529" w="1040529">
                <a:moveTo>
                  <a:pt x="0" y="0"/>
                </a:moveTo>
                <a:lnTo>
                  <a:pt x="1040528" y="0"/>
                </a:lnTo>
                <a:lnTo>
                  <a:pt x="1040528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7804733" y="5429808"/>
            <a:ext cx="90737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834627" y="-500485"/>
            <a:ext cx="2849346" cy="3914654"/>
          </a:xfrm>
          <a:custGeom>
            <a:avLst/>
            <a:gdLst/>
            <a:ahLst/>
            <a:cxnLst/>
            <a:rect r="r" b="b" t="t" l="l"/>
            <a:pathLst>
              <a:path h="3914654" w="2849346">
                <a:moveTo>
                  <a:pt x="0" y="0"/>
                </a:moveTo>
                <a:lnTo>
                  <a:pt x="2849346" y="0"/>
                </a:lnTo>
                <a:lnTo>
                  <a:pt x="2849346" y="3914655"/>
                </a:lnTo>
                <a:lnTo>
                  <a:pt x="0" y="3914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58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843967" y="3028836"/>
            <a:ext cx="8619645" cy="192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b="true" sz="3054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Freemi</a:t>
            </a:r>
            <a:r>
              <a:rPr lang="en-US" b="true" sz="3054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um modeli:</a:t>
            </a:r>
          </a:p>
          <a:p>
            <a:pPr algn="ctr">
              <a:lnSpc>
                <a:spcPts val="3693"/>
              </a:lnSpc>
            </a:pPr>
            <a:r>
              <a:rPr lang="en-US" sz="263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Pu</a:t>
            </a:r>
            <a:r>
              <a:rPr lang="en-US" sz="263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lsuz: sadə mövsümi tövsiyələr.</a:t>
            </a:r>
          </a:p>
          <a:p>
            <a:pPr algn="ctr">
              <a:lnSpc>
                <a:spcPts val="3693"/>
              </a:lnSpc>
            </a:pPr>
            <a:r>
              <a:rPr lang="en-US" sz="263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Ödənişli: ətraflı məhsul və məhsuldarlıq proqnozları ($3–5/ay və ya $20–30/mövsüm).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59730" y="5680063"/>
            <a:ext cx="6588118" cy="297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2"/>
              </a:lnSpc>
            </a:pPr>
            <a:r>
              <a:rPr lang="en-US" b="true" sz="3101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Dövlət və şirkət</a:t>
            </a:r>
            <a:r>
              <a:rPr lang="en-US" b="true" sz="3101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əməkdaşlıqları (B2G/B2B):</a:t>
            </a:r>
          </a:p>
          <a:p>
            <a:pPr algn="ctr">
              <a:lnSpc>
                <a:spcPts val="3750"/>
              </a:lnSpc>
            </a:pPr>
            <a:r>
              <a:rPr lang="en-US" sz="267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Döv</a:t>
            </a:r>
            <a:r>
              <a:rPr lang="en-US" sz="267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lət və QHT subsidiyaları ilə geniş tətbiq.</a:t>
            </a:r>
          </a:p>
          <a:p>
            <a:pPr algn="ctr">
              <a:lnSpc>
                <a:spcPts val="3750"/>
              </a:lnSpc>
            </a:pPr>
            <a:r>
              <a:rPr lang="en-US" sz="267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İnkişaf proqramları vasitəsilə çoxlu fermerlərə çıxış imkanı.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F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423" y="4774592"/>
            <a:ext cx="4808470" cy="3802770"/>
            <a:chOff x="0" y="0"/>
            <a:chExt cx="744958" cy="5891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4958" cy="589149"/>
            </a:xfrm>
            <a:custGeom>
              <a:avLst/>
              <a:gdLst/>
              <a:ahLst/>
              <a:cxnLst/>
              <a:rect r="r" b="b" t="t" l="l"/>
              <a:pathLst>
                <a:path h="589149" w="744958">
                  <a:moveTo>
                    <a:pt x="37031" y="0"/>
                  </a:moveTo>
                  <a:lnTo>
                    <a:pt x="707927" y="0"/>
                  </a:lnTo>
                  <a:cubicBezTo>
                    <a:pt x="717748" y="0"/>
                    <a:pt x="727167" y="3902"/>
                    <a:pt x="734112" y="10846"/>
                  </a:cubicBezTo>
                  <a:cubicBezTo>
                    <a:pt x="741056" y="17791"/>
                    <a:pt x="744958" y="27210"/>
                    <a:pt x="744958" y="37031"/>
                  </a:cubicBezTo>
                  <a:lnTo>
                    <a:pt x="744958" y="552117"/>
                  </a:lnTo>
                  <a:cubicBezTo>
                    <a:pt x="744958" y="572569"/>
                    <a:pt x="728378" y="589149"/>
                    <a:pt x="707927" y="589149"/>
                  </a:cubicBezTo>
                  <a:lnTo>
                    <a:pt x="37031" y="589149"/>
                  </a:lnTo>
                  <a:cubicBezTo>
                    <a:pt x="27210" y="589149"/>
                    <a:pt x="17791" y="585247"/>
                    <a:pt x="10846" y="578302"/>
                  </a:cubicBezTo>
                  <a:cubicBezTo>
                    <a:pt x="3902" y="571358"/>
                    <a:pt x="0" y="561939"/>
                    <a:pt x="0" y="552117"/>
                  </a:cubicBezTo>
                  <a:lnTo>
                    <a:pt x="0" y="37031"/>
                  </a:lnTo>
                  <a:cubicBezTo>
                    <a:pt x="0" y="16580"/>
                    <a:pt x="16580" y="0"/>
                    <a:pt x="37031" y="0"/>
                  </a:cubicBezTo>
                  <a:close/>
                </a:path>
              </a:pathLst>
            </a:custGeom>
            <a:blipFill>
              <a:blip r:embed="rId2"/>
              <a:stretch>
                <a:fillRect l="-5989" t="0" r="-59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54866" y="4774592"/>
            <a:ext cx="4808470" cy="3802770"/>
            <a:chOff x="0" y="0"/>
            <a:chExt cx="744958" cy="5891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4958" cy="589149"/>
            </a:xfrm>
            <a:custGeom>
              <a:avLst/>
              <a:gdLst/>
              <a:ahLst/>
              <a:cxnLst/>
              <a:rect r="r" b="b" t="t" l="l"/>
              <a:pathLst>
                <a:path h="589149" w="744958">
                  <a:moveTo>
                    <a:pt x="37031" y="0"/>
                  </a:moveTo>
                  <a:lnTo>
                    <a:pt x="707927" y="0"/>
                  </a:lnTo>
                  <a:cubicBezTo>
                    <a:pt x="717748" y="0"/>
                    <a:pt x="727167" y="3902"/>
                    <a:pt x="734112" y="10846"/>
                  </a:cubicBezTo>
                  <a:cubicBezTo>
                    <a:pt x="741056" y="17791"/>
                    <a:pt x="744958" y="27210"/>
                    <a:pt x="744958" y="37031"/>
                  </a:cubicBezTo>
                  <a:lnTo>
                    <a:pt x="744958" y="552117"/>
                  </a:lnTo>
                  <a:cubicBezTo>
                    <a:pt x="744958" y="572569"/>
                    <a:pt x="728378" y="589149"/>
                    <a:pt x="707927" y="589149"/>
                  </a:cubicBezTo>
                  <a:lnTo>
                    <a:pt x="37031" y="589149"/>
                  </a:lnTo>
                  <a:cubicBezTo>
                    <a:pt x="27210" y="589149"/>
                    <a:pt x="17791" y="585247"/>
                    <a:pt x="10846" y="578302"/>
                  </a:cubicBezTo>
                  <a:cubicBezTo>
                    <a:pt x="3902" y="571358"/>
                    <a:pt x="0" y="561939"/>
                    <a:pt x="0" y="552117"/>
                  </a:cubicBezTo>
                  <a:lnTo>
                    <a:pt x="0" y="37031"/>
                  </a:lnTo>
                  <a:cubicBezTo>
                    <a:pt x="0" y="16580"/>
                    <a:pt x="16580" y="0"/>
                    <a:pt x="37031" y="0"/>
                  </a:cubicBezTo>
                  <a:close/>
                </a:path>
              </a:pathLst>
            </a:custGeom>
            <a:blipFill>
              <a:blip r:embed="rId3"/>
              <a:stretch>
                <a:fillRect l="-60222" t="0" r="-6022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34310" y="4774592"/>
            <a:ext cx="4808470" cy="3802770"/>
            <a:chOff x="0" y="0"/>
            <a:chExt cx="744958" cy="5891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4958" cy="589149"/>
            </a:xfrm>
            <a:custGeom>
              <a:avLst/>
              <a:gdLst/>
              <a:ahLst/>
              <a:cxnLst/>
              <a:rect r="r" b="b" t="t" l="l"/>
              <a:pathLst>
                <a:path h="589149" w="744958">
                  <a:moveTo>
                    <a:pt x="37031" y="0"/>
                  </a:moveTo>
                  <a:lnTo>
                    <a:pt x="707927" y="0"/>
                  </a:lnTo>
                  <a:cubicBezTo>
                    <a:pt x="717748" y="0"/>
                    <a:pt x="727167" y="3902"/>
                    <a:pt x="734112" y="10846"/>
                  </a:cubicBezTo>
                  <a:cubicBezTo>
                    <a:pt x="741056" y="17791"/>
                    <a:pt x="744958" y="27210"/>
                    <a:pt x="744958" y="37031"/>
                  </a:cubicBezTo>
                  <a:lnTo>
                    <a:pt x="744958" y="552117"/>
                  </a:lnTo>
                  <a:cubicBezTo>
                    <a:pt x="744958" y="572569"/>
                    <a:pt x="728378" y="589149"/>
                    <a:pt x="707927" y="589149"/>
                  </a:cubicBezTo>
                  <a:lnTo>
                    <a:pt x="37031" y="589149"/>
                  </a:lnTo>
                  <a:cubicBezTo>
                    <a:pt x="27210" y="589149"/>
                    <a:pt x="17791" y="585247"/>
                    <a:pt x="10846" y="578302"/>
                  </a:cubicBezTo>
                  <a:cubicBezTo>
                    <a:pt x="3902" y="571358"/>
                    <a:pt x="0" y="561939"/>
                    <a:pt x="0" y="552117"/>
                  </a:cubicBezTo>
                  <a:lnTo>
                    <a:pt x="0" y="37031"/>
                  </a:lnTo>
                  <a:cubicBezTo>
                    <a:pt x="0" y="16580"/>
                    <a:pt x="16580" y="0"/>
                    <a:pt x="3703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223" r="0" b="-1322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1504672">
            <a:off x="-288743" y="8104649"/>
            <a:ext cx="4408501" cy="2694696"/>
          </a:xfrm>
          <a:custGeom>
            <a:avLst/>
            <a:gdLst/>
            <a:ahLst/>
            <a:cxnLst/>
            <a:rect r="r" b="b" t="t" l="l"/>
            <a:pathLst>
              <a:path h="2694696" w="4408501">
                <a:moveTo>
                  <a:pt x="0" y="0"/>
                </a:moveTo>
                <a:lnTo>
                  <a:pt x="4408501" y="0"/>
                </a:lnTo>
                <a:lnTo>
                  <a:pt x="4408501" y="2694697"/>
                </a:lnTo>
                <a:lnTo>
                  <a:pt x="0" y="2694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3997" y="318980"/>
            <a:ext cx="1040529" cy="1040529"/>
          </a:xfrm>
          <a:custGeom>
            <a:avLst/>
            <a:gdLst/>
            <a:ahLst/>
            <a:cxnLst/>
            <a:rect r="r" b="b" t="t" l="l"/>
            <a:pathLst>
              <a:path h="1040529" w="1040529">
                <a:moveTo>
                  <a:pt x="0" y="0"/>
                </a:moveTo>
                <a:lnTo>
                  <a:pt x="1040528" y="0"/>
                </a:lnTo>
                <a:lnTo>
                  <a:pt x="1040528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15508" y="1349984"/>
            <a:ext cx="5179444" cy="220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Bazar İmkanları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26644" y="962025"/>
            <a:ext cx="8716136" cy="355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608" indent="-26980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Azərbaycanda 400.000-dən çox aktiv fermer var.</a:t>
            </a:r>
          </a:p>
          <a:p>
            <a:pPr algn="just" marL="539608" indent="-26980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Aqrar sektor ÜDM-in ~6-7%-ni təşkil edir və hər il böyüyür.</a:t>
            </a:r>
          </a:p>
          <a:p>
            <a:pPr algn="just" marL="539608" indent="-26980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Fermerlərin əksəriyyəti rəqəmsal dəstəkdən məhrumdur, böyük boşluq mövcuddur.</a:t>
            </a:r>
          </a:p>
          <a:p>
            <a:pPr algn="just" marL="539608" indent="-26980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Region ölkələrində də eyni problem var – məhsulun ixracı kimi, xidmətin ixracı da mümkündür.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8617823">
            <a:off x="13838214" y="7230014"/>
            <a:ext cx="4408501" cy="2694696"/>
          </a:xfrm>
          <a:custGeom>
            <a:avLst/>
            <a:gdLst/>
            <a:ahLst/>
            <a:cxnLst/>
            <a:rect r="r" b="b" t="t" l="l"/>
            <a:pathLst>
              <a:path h="2694696" w="4408501">
                <a:moveTo>
                  <a:pt x="0" y="0"/>
                </a:moveTo>
                <a:lnTo>
                  <a:pt x="4408501" y="0"/>
                </a:lnTo>
                <a:lnTo>
                  <a:pt x="4408501" y="2694696"/>
                </a:lnTo>
                <a:lnTo>
                  <a:pt x="0" y="2694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F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00942" y="2017662"/>
            <a:ext cx="5246370" cy="2392468"/>
            <a:chOff x="0" y="0"/>
            <a:chExt cx="812800" cy="3706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70656"/>
            </a:xfrm>
            <a:custGeom>
              <a:avLst/>
              <a:gdLst/>
              <a:ahLst/>
              <a:cxnLst/>
              <a:rect r="r" b="b" t="t" l="l"/>
              <a:pathLst>
                <a:path h="370656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336715"/>
                  </a:lnTo>
                  <a:cubicBezTo>
                    <a:pt x="812800" y="355460"/>
                    <a:pt x="797604" y="370656"/>
                    <a:pt x="778860" y="370656"/>
                  </a:cubicBezTo>
                  <a:lnTo>
                    <a:pt x="33940" y="370656"/>
                  </a:lnTo>
                  <a:cubicBezTo>
                    <a:pt x="15196" y="370656"/>
                    <a:pt x="0" y="355460"/>
                    <a:pt x="0" y="336715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8953" r="0" b="-4895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98322" y="4635754"/>
            <a:ext cx="5246370" cy="2392468"/>
            <a:chOff x="0" y="0"/>
            <a:chExt cx="812800" cy="3706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70656"/>
            </a:xfrm>
            <a:custGeom>
              <a:avLst/>
              <a:gdLst/>
              <a:ahLst/>
              <a:cxnLst/>
              <a:rect r="r" b="b" t="t" l="l"/>
              <a:pathLst>
                <a:path h="370656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336715"/>
                  </a:lnTo>
                  <a:cubicBezTo>
                    <a:pt x="812800" y="355460"/>
                    <a:pt x="797604" y="370656"/>
                    <a:pt x="778860" y="370656"/>
                  </a:cubicBezTo>
                  <a:lnTo>
                    <a:pt x="33940" y="370656"/>
                  </a:lnTo>
                  <a:cubicBezTo>
                    <a:pt x="15196" y="370656"/>
                    <a:pt x="0" y="355460"/>
                    <a:pt x="0" y="336715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3049" r="0" b="-2304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100942" y="7253845"/>
            <a:ext cx="5246370" cy="2392468"/>
            <a:chOff x="0" y="0"/>
            <a:chExt cx="812800" cy="3706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70656"/>
            </a:xfrm>
            <a:custGeom>
              <a:avLst/>
              <a:gdLst/>
              <a:ahLst/>
              <a:cxnLst/>
              <a:rect r="r" b="b" t="t" l="l"/>
              <a:pathLst>
                <a:path h="370656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336715"/>
                  </a:lnTo>
                  <a:cubicBezTo>
                    <a:pt x="812800" y="355460"/>
                    <a:pt x="797604" y="370656"/>
                    <a:pt x="778860" y="370656"/>
                  </a:cubicBezTo>
                  <a:lnTo>
                    <a:pt x="33940" y="370656"/>
                  </a:lnTo>
                  <a:cubicBezTo>
                    <a:pt x="15196" y="370656"/>
                    <a:pt x="0" y="355460"/>
                    <a:pt x="0" y="336715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3187" r="0" b="-2318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11253" y="-537869"/>
            <a:ext cx="1046646" cy="11362737"/>
            <a:chOff x="0" y="0"/>
            <a:chExt cx="275660" cy="29926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5660" cy="2992655"/>
            </a:xfrm>
            <a:custGeom>
              <a:avLst/>
              <a:gdLst/>
              <a:ahLst/>
              <a:cxnLst/>
              <a:rect r="r" b="b" t="t" l="l"/>
              <a:pathLst>
                <a:path h="2992655" w="275660">
                  <a:moveTo>
                    <a:pt x="0" y="0"/>
                  </a:moveTo>
                  <a:lnTo>
                    <a:pt x="275660" y="0"/>
                  </a:lnTo>
                  <a:lnTo>
                    <a:pt x="275660" y="2992655"/>
                  </a:lnTo>
                  <a:lnTo>
                    <a:pt x="0" y="2992655"/>
                  </a:lnTo>
                  <a:close/>
                </a:path>
              </a:pathLst>
            </a:custGeom>
            <a:solidFill>
              <a:srgbClr val="AFCB8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75660" cy="3049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676345">
            <a:off x="-1383415" y="7898632"/>
            <a:ext cx="4388831" cy="2682673"/>
          </a:xfrm>
          <a:custGeom>
            <a:avLst/>
            <a:gdLst/>
            <a:ahLst/>
            <a:cxnLst/>
            <a:rect r="r" b="b" t="t" l="l"/>
            <a:pathLst>
              <a:path h="2682673" w="4388831">
                <a:moveTo>
                  <a:pt x="0" y="0"/>
                </a:moveTo>
                <a:lnTo>
                  <a:pt x="4388831" y="0"/>
                </a:lnTo>
                <a:lnTo>
                  <a:pt x="4388831" y="2682673"/>
                </a:lnTo>
                <a:lnTo>
                  <a:pt x="0" y="2682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64705" y="1888013"/>
            <a:ext cx="7776870" cy="220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Rəqabət Üstünlüyümüz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337" y="4564450"/>
            <a:ext cx="7974237" cy="485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Mövc</a:t>
            </a: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ud bazarda statistik məlumatlar var, amma </a:t>
            </a: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analitik və izahlı</a:t>
            </a: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xidmət yoxdur.</a:t>
            </a:r>
          </a:p>
          <a:p>
            <a:pPr algn="just">
              <a:lnSpc>
                <a:spcPts val="1960"/>
              </a:lnSpc>
              <a:spcBef>
                <a:spcPct val="0"/>
              </a:spcBef>
            </a:pPr>
          </a:p>
          <a:p>
            <a:pPr algn="just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Bizim sistem lokal bazara uyğunlaşdırılıb</a:t>
            </a: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Azərbaycan reallıqları və dilində.</a:t>
            </a:r>
          </a:p>
          <a:p>
            <a:pPr algn="just">
              <a:lnSpc>
                <a:spcPts val="1960"/>
              </a:lnSpc>
              <a:spcBef>
                <a:spcPct val="0"/>
              </a:spcBef>
            </a:pPr>
          </a:p>
          <a:p>
            <a:pPr algn="just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İstifadə sadəliyi</a:t>
            </a: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fermer üçün mürəkkəb qrafiklər deyil, sadə mətnli izahlar.</a:t>
            </a:r>
          </a:p>
          <a:p>
            <a:pPr algn="just">
              <a:lnSpc>
                <a:spcPts val="1960"/>
              </a:lnSpc>
              <a:spcBef>
                <a:spcPct val="0"/>
              </a:spcBef>
            </a:pPr>
          </a:p>
          <a:p>
            <a:pPr algn="just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Davamlı öyrənmə</a:t>
            </a: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sistem illər üzrə məlumat toplayaraq daha dəqiq proqnoz verir.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93997" y="318980"/>
            <a:ext cx="1040529" cy="1040529"/>
          </a:xfrm>
          <a:custGeom>
            <a:avLst/>
            <a:gdLst/>
            <a:ahLst/>
            <a:cxnLst/>
            <a:rect r="r" b="b" t="t" l="l"/>
            <a:pathLst>
              <a:path h="1040529" w="1040529">
                <a:moveTo>
                  <a:pt x="0" y="0"/>
                </a:moveTo>
                <a:lnTo>
                  <a:pt x="1040528" y="0"/>
                </a:lnTo>
                <a:lnTo>
                  <a:pt x="1040528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888261">
            <a:off x="14085375" y="-502092"/>
            <a:ext cx="4388831" cy="2682673"/>
          </a:xfrm>
          <a:custGeom>
            <a:avLst/>
            <a:gdLst/>
            <a:ahLst/>
            <a:cxnLst/>
            <a:rect r="r" b="b" t="t" l="l"/>
            <a:pathLst>
              <a:path h="2682673" w="4388831">
                <a:moveTo>
                  <a:pt x="0" y="0"/>
                </a:moveTo>
                <a:lnTo>
                  <a:pt x="4388830" y="0"/>
                </a:lnTo>
                <a:lnTo>
                  <a:pt x="4388830" y="2682673"/>
                </a:lnTo>
                <a:lnTo>
                  <a:pt x="0" y="2682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DAGygRHpUD8</dc:identifier>
  <dcterms:modified xsi:type="dcterms:W3CDTF">2011-08-01T06:04:30Z</dcterms:modified>
  <cp:revision>1</cp:revision>
  <dc:title>Green Minimalist Agriculture Presentation</dc:title>
</cp:coreProperties>
</file>